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handoutMasterIdLst>
    <p:handoutMasterId r:id="rId19"/>
  </p:handoutMasterIdLst>
  <p:sldIdLst>
    <p:sldId id="257" r:id="rId5"/>
    <p:sldId id="272" r:id="rId6"/>
    <p:sldId id="284" r:id="rId7"/>
    <p:sldId id="285" r:id="rId8"/>
    <p:sldId id="279" r:id="rId9"/>
    <p:sldId id="281" r:id="rId10"/>
    <p:sldId id="300" r:id="rId11"/>
    <p:sldId id="301" r:id="rId12"/>
    <p:sldId id="287" r:id="rId13"/>
    <p:sldId id="345" r:id="rId14"/>
    <p:sldId id="346" r:id="rId15"/>
    <p:sldId id="342" r:id="rId16"/>
    <p:sldId id="344" r:id="rId17"/>
  </p:sldIdLst>
  <p:sldSz cx="12188825" cy="6858000"/>
  <p:notesSz cx="6888163"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17" autoAdjust="0"/>
    <p:restoredTop sz="87829" autoAdjust="0"/>
  </p:normalViewPr>
  <p:slideViewPr>
    <p:cSldViewPr>
      <p:cViewPr varScale="1">
        <p:scale>
          <a:sx n="58" d="100"/>
          <a:sy n="58" d="100"/>
        </p:scale>
        <p:origin x="748" y="84"/>
      </p:cViewPr>
      <p:guideLst>
        <p:guide pos="3839"/>
        <p:guide orient="horz" pos="2160"/>
      </p:guideLst>
    </p:cSldViewPr>
  </p:slideViewPr>
  <p:notesTextViewPr>
    <p:cViewPr>
      <p:scale>
        <a:sx n="1" d="1"/>
        <a:sy n="1" d="1"/>
      </p:scale>
      <p:origin x="0" y="0"/>
    </p:cViewPr>
  </p:notesTextViewPr>
  <p:notesViewPr>
    <p:cSldViewPr>
      <p:cViewPr varScale="1">
        <p:scale>
          <a:sx n="85" d="100"/>
          <a:sy n="85" d="100"/>
        </p:scale>
        <p:origin x="3168" y="90"/>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870" cy="501095"/>
          </a:xfrm>
          <a:prstGeom prst="rect">
            <a:avLst/>
          </a:prstGeom>
        </p:spPr>
        <p:txBody>
          <a:bodyPr vert="horz" lIns="93168" tIns="46584" rIns="93168" bIns="46584" rtlCol="0"/>
          <a:lstStyle>
            <a:lvl1pPr algn="l" rtl="0">
              <a:defRPr sz="1200"/>
            </a:lvl1pPr>
          </a:lstStyle>
          <a:p>
            <a:pPr rtl="0"/>
            <a:endParaRPr lang="nl-NL" dirty="0"/>
          </a:p>
        </p:txBody>
      </p:sp>
      <p:sp>
        <p:nvSpPr>
          <p:cNvPr id="3" name="Tijdelijke aanduiding voor datum 2"/>
          <p:cNvSpPr>
            <a:spLocks noGrp="1"/>
          </p:cNvSpPr>
          <p:nvPr>
            <p:ph type="dt" sz="quarter" idx="1"/>
          </p:nvPr>
        </p:nvSpPr>
        <p:spPr>
          <a:xfrm>
            <a:off x="3901699" y="0"/>
            <a:ext cx="2984870" cy="501095"/>
          </a:xfrm>
          <a:prstGeom prst="rect">
            <a:avLst/>
          </a:prstGeom>
        </p:spPr>
        <p:txBody>
          <a:bodyPr vert="horz" lIns="93168" tIns="46584" rIns="93168" bIns="46584" rtlCol="0"/>
          <a:lstStyle>
            <a:lvl1pPr algn="l" rtl="0">
              <a:defRPr sz="1200"/>
            </a:lvl1pPr>
          </a:lstStyle>
          <a:p>
            <a:pPr algn="r" rtl="0"/>
            <a:fld id="{7B30F61D-0286-4559-81F9-35F09C0BC9ED}" type="datetime1">
              <a:rPr lang="nl-NL" smtClean="0"/>
              <a:pPr algn="r" rtl="0"/>
              <a:t>1-11-2022</a:t>
            </a:fld>
            <a:endParaRPr lang="nl-NL" dirty="0"/>
          </a:p>
        </p:txBody>
      </p:sp>
      <p:sp>
        <p:nvSpPr>
          <p:cNvPr id="4" name="Tijdelijke aanduiding voor voettekst 3"/>
          <p:cNvSpPr>
            <a:spLocks noGrp="1"/>
          </p:cNvSpPr>
          <p:nvPr>
            <p:ph type="ftr" sz="quarter" idx="2"/>
          </p:nvPr>
        </p:nvSpPr>
        <p:spPr>
          <a:xfrm>
            <a:off x="0" y="9519054"/>
            <a:ext cx="2984870" cy="501095"/>
          </a:xfrm>
          <a:prstGeom prst="rect">
            <a:avLst/>
          </a:prstGeom>
        </p:spPr>
        <p:txBody>
          <a:bodyPr vert="horz" lIns="93168" tIns="46584" rIns="93168" bIns="46584" rtlCol="0" anchor="b"/>
          <a:lstStyle>
            <a:lvl1pPr algn="l" rtl="0">
              <a:defRPr sz="1200"/>
            </a:lvl1pPr>
          </a:lstStyle>
          <a:p>
            <a:pPr rtl="0"/>
            <a:endParaRPr lang="nl-NL" dirty="0"/>
          </a:p>
        </p:txBody>
      </p:sp>
      <p:sp>
        <p:nvSpPr>
          <p:cNvPr id="5" name="Tijdelijke aanduiding voor dianummer 4"/>
          <p:cNvSpPr>
            <a:spLocks noGrp="1"/>
          </p:cNvSpPr>
          <p:nvPr>
            <p:ph type="sldNum" sz="quarter" idx="3"/>
          </p:nvPr>
        </p:nvSpPr>
        <p:spPr>
          <a:xfrm>
            <a:off x="3901699" y="9519054"/>
            <a:ext cx="2984870" cy="501095"/>
          </a:xfrm>
          <a:prstGeom prst="rect">
            <a:avLst/>
          </a:prstGeom>
        </p:spPr>
        <p:txBody>
          <a:bodyPr vert="horz" lIns="93168" tIns="46584" rIns="93168" bIns="46584" rtlCol="0" anchor="b"/>
          <a:lstStyle>
            <a:lvl1pPr algn="l" rtl="0">
              <a:defRPr sz="1200"/>
            </a:lvl1pPr>
          </a:lstStyle>
          <a:p>
            <a:pPr algn="r" rtl="0"/>
            <a:fld id="{9C567D4A-04CB-4EDF-8FB1-342A02FC8EC5}" type="slidenum">
              <a:rPr lang="nl-NL" smtClean="0"/>
              <a:pPr algn="r" rtl="0"/>
              <a:t>‹nr.›</a:t>
            </a:fld>
            <a:endParaRPr lang="nl-NL" dirty="0"/>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870" cy="501095"/>
          </a:xfrm>
          <a:prstGeom prst="rect">
            <a:avLst/>
          </a:prstGeom>
        </p:spPr>
        <p:txBody>
          <a:bodyPr vert="horz" lIns="93168" tIns="46584" rIns="93168" bIns="46584" rtlCol="0"/>
          <a:lstStyle>
            <a:lvl1pPr algn="l" rtl="0">
              <a:defRPr sz="1200"/>
            </a:lvl1pPr>
          </a:lstStyle>
          <a:p>
            <a:pPr rtl="0"/>
            <a:endParaRPr lang="nl-NL" dirty="0"/>
          </a:p>
        </p:txBody>
      </p:sp>
      <p:sp>
        <p:nvSpPr>
          <p:cNvPr id="3" name="Tijdelijke aanduiding voor datum 2"/>
          <p:cNvSpPr>
            <a:spLocks noGrp="1"/>
          </p:cNvSpPr>
          <p:nvPr>
            <p:ph type="dt" idx="1"/>
          </p:nvPr>
        </p:nvSpPr>
        <p:spPr>
          <a:xfrm>
            <a:off x="3901699" y="0"/>
            <a:ext cx="2984870" cy="501095"/>
          </a:xfrm>
          <a:prstGeom prst="rect">
            <a:avLst/>
          </a:prstGeom>
        </p:spPr>
        <p:txBody>
          <a:bodyPr vert="horz" lIns="93168" tIns="46584" rIns="93168" bIns="46584" rtlCol="0"/>
          <a:lstStyle>
            <a:lvl1pPr algn="l" rtl="0">
              <a:defRPr sz="1200"/>
            </a:lvl1pPr>
          </a:lstStyle>
          <a:p>
            <a:pPr algn="r"/>
            <a:fld id="{C3C7FA88-12B4-4801-8068-DD3BE735E3A6}" type="datetime1">
              <a:rPr lang="nl-NL" smtClean="0"/>
              <a:pPr algn="r"/>
              <a:t>1-11-2022</a:t>
            </a:fld>
            <a:endParaRPr lang="nl-NL" dirty="0"/>
          </a:p>
        </p:txBody>
      </p:sp>
      <p:sp>
        <p:nvSpPr>
          <p:cNvPr id="4" name="Tijdelijke aanduiding voor dia-afbeelding 3"/>
          <p:cNvSpPr>
            <a:spLocks noGrp="1" noRot="1" noChangeAspect="1"/>
          </p:cNvSpPr>
          <p:nvPr>
            <p:ph type="sldImg" idx="2"/>
          </p:nvPr>
        </p:nvSpPr>
        <p:spPr>
          <a:xfrm>
            <a:off x="104775" y="752475"/>
            <a:ext cx="6678613" cy="3757613"/>
          </a:xfrm>
          <a:prstGeom prst="rect">
            <a:avLst/>
          </a:prstGeom>
          <a:noFill/>
          <a:ln w="12700">
            <a:solidFill>
              <a:prstClr val="black"/>
            </a:solidFill>
          </a:ln>
        </p:spPr>
        <p:txBody>
          <a:bodyPr vert="horz" lIns="93168" tIns="46584" rIns="93168" bIns="46584" rtlCol="0" anchor="ctr"/>
          <a:lstStyle/>
          <a:p>
            <a:pPr rtl="0"/>
            <a:endParaRPr lang="nl-NL" dirty="0"/>
          </a:p>
        </p:txBody>
      </p:sp>
      <p:sp>
        <p:nvSpPr>
          <p:cNvPr id="5" name="Tijdelijke aanduiding voor notities 4"/>
          <p:cNvSpPr>
            <a:spLocks noGrp="1"/>
          </p:cNvSpPr>
          <p:nvPr>
            <p:ph type="body" sz="quarter" idx="3"/>
          </p:nvPr>
        </p:nvSpPr>
        <p:spPr>
          <a:xfrm>
            <a:off x="688817" y="4760398"/>
            <a:ext cx="5510530" cy="4509849"/>
          </a:xfrm>
          <a:prstGeom prst="rect">
            <a:avLst/>
          </a:prstGeom>
        </p:spPr>
        <p:txBody>
          <a:bodyPr vert="horz" lIns="93168" tIns="46584" rIns="93168" bIns="46584" rtlCol="0"/>
          <a:lstStyle/>
          <a:p>
            <a:pPr lvl="0" rtl="0"/>
            <a:r>
              <a:rPr lang="nl-NL" dirty="0"/>
              <a:t>Klik om de tekststijlen van het model te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6" name="Tijdelijke aanduiding voor voettekst 5"/>
          <p:cNvSpPr>
            <a:spLocks noGrp="1"/>
          </p:cNvSpPr>
          <p:nvPr>
            <p:ph type="ftr" sz="quarter" idx="4"/>
          </p:nvPr>
        </p:nvSpPr>
        <p:spPr>
          <a:xfrm>
            <a:off x="0" y="9519054"/>
            <a:ext cx="2984870" cy="501095"/>
          </a:xfrm>
          <a:prstGeom prst="rect">
            <a:avLst/>
          </a:prstGeom>
        </p:spPr>
        <p:txBody>
          <a:bodyPr vert="horz" lIns="93168" tIns="46584" rIns="93168" bIns="46584" rtlCol="0" anchor="b"/>
          <a:lstStyle>
            <a:lvl1pPr algn="l" rtl="0">
              <a:defRPr sz="1200"/>
            </a:lvl1pPr>
          </a:lstStyle>
          <a:p>
            <a:pPr rtl="0"/>
            <a:endParaRPr lang="nl-NL" dirty="0"/>
          </a:p>
        </p:txBody>
      </p:sp>
      <p:sp>
        <p:nvSpPr>
          <p:cNvPr id="7" name="Tijdelijke aanduiding voor dianummer 6"/>
          <p:cNvSpPr>
            <a:spLocks noGrp="1"/>
          </p:cNvSpPr>
          <p:nvPr>
            <p:ph type="sldNum" sz="quarter" idx="5"/>
          </p:nvPr>
        </p:nvSpPr>
        <p:spPr>
          <a:xfrm>
            <a:off x="3901699" y="9519054"/>
            <a:ext cx="2984870" cy="501095"/>
          </a:xfrm>
          <a:prstGeom prst="rect">
            <a:avLst/>
          </a:prstGeom>
        </p:spPr>
        <p:txBody>
          <a:bodyPr vert="horz" lIns="93168" tIns="46584" rIns="93168" bIns="46584" rtlCol="0" anchor="b"/>
          <a:lstStyle>
            <a:lvl1pPr algn="l" rtl="0">
              <a:defRPr sz="1200"/>
            </a:lvl1pPr>
          </a:lstStyle>
          <a:p>
            <a:pPr algn="r"/>
            <a:fld id="{2E61351F-DBB1-4664-ADA9-83BC7CB8848D}" type="slidenum">
              <a:rPr lang="nl-NL" smtClean="0"/>
              <a:pPr algn="r"/>
              <a:t>‹nr.›</a:t>
            </a:fld>
            <a:endParaRPr lang="nl-NL" dirty="0"/>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noProof="0" dirty="0"/>
          </a:p>
        </p:txBody>
      </p:sp>
      <p:sp>
        <p:nvSpPr>
          <p:cNvPr id="4" name="Tijdelijke aanduiding voor dianummer 3"/>
          <p:cNvSpPr>
            <a:spLocks noGrp="1"/>
          </p:cNvSpPr>
          <p:nvPr>
            <p:ph type="sldNum" sz="quarter" idx="10"/>
          </p:nvPr>
        </p:nvSpPr>
        <p:spPr/>
        <p:txBody>
          <a:bodyPr/>
          <a:lstStyle/>
          <a:p>
            <a:pPr algn="r" rtl="0"/>
            <a:fld id="{2E61351F-DBB1-4664-ADA9-83BC7CB8848D}" type="slidenum">
              <a:rPr lang="nl-NL" smtClean="0"/>
              <a:pPr algn="r" rtl="0"/>
              <a:t>1</a:t>
            </a:fld>
            <a:endParaRPr lang="nl-NL" dirty="0"/>
          </a:p>
        </p:txBody>
      </p:sp>
    </p:spTree>
    <p:extLst>
      <p:ext uri="{BB962C8B-B14F-4D97-AF65-F5344CB8AC3E}">
        <p14:creationId xmlns:p14="http://schemas.microsoft.com/office/powerpoint/2010/main" val="919957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61351F-DBB1-4664-ADA9-83BC7CB8848D}" type="slidenum">
              <a:rPr kumimoji="0" lang="nl-NL" sz="1200" b="0" i="0" u="none" strike="noStrike" kern="1200" cap="none" spc="0" normalizeH="0" baseline="0" noProof="0" smtClean="0">
                <a:ln>
                  <a:noFill/>
                </a:ln>
                <a:solidFill>
                  <a:srgbClr val="164B4F"/>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dirty="0">
              <a:ln>
                <a:noFill/>
              </a:ln>
              <a:solidFill>
                <a:srgbClr val="164B4F"/>
              </a:solidFill>
              <a:effectLst/>
              <a:uLnTx/>
              <a:uFillTx/>
              <a:latin typeface="Euphemia"/>
              <a:ea typeface="+mn-ea"/>
              <a:cs typeface="+mn-cs"/>
            </a:endParaRPr>
          </a:p>
        </p:txBody>
      </p:sp>
    </p:spTree>
    <p:extLst>
      <p:ext uri="{BB962C8B-B14F-4D97-AF65-F5344CB8AC3E}">
        <p14:creationId xmlns:p14="http://schemas.microsoft.com/office/powerpoint/2010/main" val="2716006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61351F-DBB1-4664-ADA9-83BC7CB8848D}" type="slidenum">
              <a:rPr kumimoji="0" lang="nl-NL" sz="1200" b="0" i="0" u="none" strike="noStrike" kern="1200" cap="none" spc="0" normalizeH="0" baseline="0" noProof="0" smtClean="0">
                <a:ln>
                  <a:noFill/>
                </a:ln>
                <a:solidFill>
                  <a:srgbClr val="164B4F"/>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dirty="0">
              <a:ln>
                <a:noFill/>
              </a:ln>
              <a:solidFill>
                <a:srgbClr val="164B4F"/>
              </a:solidFill>
              <a:effectLst/>
              <a:uLnTx/>
              <a:uFillTx/>
              <a:latin typeface="Euphemia"/>
              <a:ea typeface="+mn-ea"/>
              <a:cs typeface="+mn-cs"/>
            </a:endParaRPr>
          </a:p>
        </p:txBody>
      </p:sp>
    </p:spTree>
    <p:extLst>
      <p:ext uri="{BB962C8B-B14F-4D97-AF65-F5344CB8AC3E}">
        <p14:creationId xmlns:p14="http://schemas.microsoft.com/office/powerpoint/2010/main" val="25203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noProof="0" dirty="0"/>
          </a:p>
        </p:txBody>
      </p:sp>
      <p:sp>
        <p:nvSpPr>
          <p:cNvPr id="4" name="Tijdelijke aanduiding voor dianummer 3"/>
          <p:cNvSpPr>
            <a:spLocks noGrp="1"/>
          </p:cNvSpPr>
          <p:nvPr>
            <p:ph type="sldNum" sz="quarter" idx="10"/>
          </p:nvPr>
        </p:nvSpPr>
        <p:spPr/>
        <p:txBody>
          <a:bodyPr/>
          <a:lstStyle/>
          <a:p>
            <a:pPr algn="r" rtl="0"/>
            <a:fld id="{2E61351F-DBB1-4664-ADA9-83BC7CB8848D}" type="slidenum">
              <a:rPr lang="nl-NL" smtClean="0"/>
              <a:pPr algn="r" rtl="0"/>
              <a:t>2</a:t>
            </a:fld>
            <a:endParaRPr lang="nl-NL" dirty="0"/>
          </a:p>
        </p:txBody>
      </p:sp>
    </p:spTree>
    <p:extLst>
      <p:ext uri="{BB962C8B-B14F-4D97-AF65-F5344CB8AC3E}">
        <p14:creationId xmlns:p14="http://schemas.microsoft.com/office/powerpoint/2010/main" val="4196551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lgn="r"/>
            <a:fld id="{2E61351F-DBB1-4664-ADA9-83BC7CB8848D}" type="slidenum">
              <a:rPr lang="nl-NL" smtClean="0"/>
              <a:pPr algn="r"/>
              <a:t>3</a:t>
            </a:fld>
            <a:endParaRPr lang="nl-NL" dirty="0"/>
          </a:p>
        </p:txBody>
      </p:sp>
    </p:spTree>
    <p:extLst>
      <p:ext uri="{BB962C8B-B14F-4D97-AF65-F5344CB8AC3E}">
        <p14:creationId xmlns:p14="http://schemas.microsoft.com/office/powerpoint/2010/main" val="3569815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lgn="r"/>
            <a:fld id="{2E61351F-DBB1-4664-ADA9-83BC7CB8848D}" type="slidenum">
              <a:rPr lang="nl-NL" smtClean="0"/>
              <a:pPr algn="r"/>
              <a:t>4</a:t>
            </a:fld>
            <a:endParaRPr lang="nl-NL" dirty="0"/>
          </a:p>
        </p:txBody>
      </p:sp>
    </p:spTree>
    <p:extLst>
      <p:ext uri="{BB962C8B-B14F-4D97-AF65-F5344CB8AC3E}">
        <p14:creationId xmlns:p14="http://schemas.microsoft.com/office/powerpoint/2010/main" val="2806490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lgn="r" defTabSz="931682"/>
            <a:fld id="{2E61351F-DBB1-4664-ADA9-83BC7CB8848D}" type="slidenum">
              <a:rPr lang="nl-NL">
                <a:solidFill>
                  <a:srgbClr val="164B4F"/>
                </a:solidFill>
                <a:latin typeface="Euphemia"/>
              </a:rPr>
              <a:pPr algn="r" defTabSz="931682"/>
              <a:t>5</a:t>
            </a:fld>
            <a:endParaRPr lang="nl-NL" dirty="0">
              <a:solidFill>
                <a:srgbClr val="164B4F"/>
              </a:solidFill>
              <a:latin typeface="Euphemia"/>
            </a:endParaRPr>
          </a:p>
        </p:txBody>
      </p:sp>
    </p:spTree>
    <p:extLst>
      <p:ext uri="{BB962C8B-B14F-4D97-AF65-F5344CB8AC3E}">
        <p14:creationId xmlns:p14="http://schemas.microsoft.com/office/powerpoint/2010/main" val="3963907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lgn="r" defTabSz="931682">
              <a:defRPr/>
            </a:pPr>
            <a:fld id="{2E61351F-DBB1-4664-ADA9-83BC7CB8848D}" type="slidenum">
              <a:rPr lang="nl-NL">
                <a:solidFill>
                  <a:srgbClr val="164B4F"/>
                </a:solidFill>
                <a:latin typeface="Euphemia"/>
              </a:rPr>
              <a:pPr algn="r" defTabSz="931682">
                <a:defRPr/>
              </a:pPr>
              <a:t>6</a:t>
            </a:fld>
            <a:endParaRPr lang="nl-NL" dirty="0">
              <a:solidFill>
                <a:srgbClr val="164B4F"/>
              </a:solidFill>
              <a:latin typeface="Euphemia"/>
            </a:endParaRPr>
          </a:p>
        </p:txBody>
      </p:sp>
    </p:spTree>
    <p:extLst>
      <p:ext uri="{BB962C8B-B14F-4D97-AF65-F5344CB8AC3E}">
        <p14:creationId xmlns:p14="http://schemas.microsoft.com/office/powerpoint/2010/main" val="3820353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lgn="r" defTabSz="931682">
              <a:defRPr/>
            </a:pPr>
            <a:fld id="{2E61351F-DBB1-4664-ADA9-83BC7CB8848D}" type="slidenum">
              <a:rPr lang="nl-NL">
                <a:solidFill>
                  <a:srgbClr val="164B4F"/>
                </a:solidFill>
                <a:latin typeface="Euphemia"/>
              </a:rPr>
              <a:pPr algn="r" defTabSz="931682">
                <a:defRPr/>
              </a:pPr>
              <a:t>7</a:t>
            </a:fld>
            <a:endParaRPr lang="nl-NL" dirty="0">
              <a:solidFill>
                <a:srgbClr val="164B4F"/>
              </a:solidFill>
              <a:latin typeface="Euphemia"/>
            </a:endParaRPr>
          </a:p>
        </p:txBody>
      </p:sp>
    </p:spTree>
    <p:extLst>
      <p:ext uri="{BB962C8B-B14F-4D97-AF65-F5344CB8AC3E}">
        <p14:creationId xmlns:p14="http://schemas.microsoft.com/office/powerpoint/2010/main" val="1778852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lgn="r" defTabSz="931682">
              <a:defRPr/>
            </a:pPr>
            <a:fld id="{2E61351F-DBB1-4664-ADA9-83BC7CB8848D}" type="slidenum">
              <a:rPr lang="nl-NL">
                <a:solidFill>
                  <a:srgbClr val="164B4F"/>
                </a:solidFill>
                <a:latin typeface="Euphemia"/>
              </a:rPr>
              <a:pPr algn="r" defTabSz="931682">
                <a:defRPr/>
              </a:pPr>
              <a:t>8</a:t>
            </a:fld>
            <a:endParaRPr lang="nl-NL" dirty="0">
              <a:solidFill>
                <a:srgbClr val="164B4F"/>
              </a:solidFill>
              <a:latin typeface="Euphemia"/>
            </a:endParaRPr>
          </a:p>
        </p:txBody>
      </p:sp>
    </p:spTree>
    <p:extLst>
      <p:ext uri="{BB962C8B-B14F-4D97-AF65-F5344CB8AC3E}">
        <p14:creationId xmlns:p14="http://schemas.microsoft.com/office/powerpoint/2010/main" val="3359190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lgn="r" defTabSz="931682">
              <a:defRPr/>
            </a:pPr>
            <a:fld id="{2E61351F-DBB1-4664-ADA9-83BC7CB8848D}" type="slidenum">
              <a:rPr lang="nl-NL">
                <a:solidFill>
                  <a:srgbClr val="164B4F"/>
                </a:solidFill>
                <a:latin typeface="Euphemia"/>
              </a:rPr>
              <a:pPr algn="r" defTabSz="931682">
                <a:defRPr/>
              </a:pPr>
              <a:t>9</a:t>
            </a:fld>
            <a:endParaRPr lang="nl-NL" dirty="0">
              <a:solidFill>
                <a:srgbClr val="164B4F"/>
              </a:solidFill>
              <a:latin typeface="Euphemia"/>
            </a:endParaRPr>
          </a:p>
        </p:txBody>
      </p:sp>
    </p:spTree>
    <p:extLst>
      <p:ext uri="{BB962C8B-B14F-4D97-AF65-F5344CB8AC3E}">
        <p14:creationId xmlns:p14="http://schemas.microsoft.com/office/powerpoint/2010/main" val="127562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6994" y="758952"/>
            <a:ext cx="10055781" cy="3566160"/>
          </a:xfrm>
        </p:spPr>
        <p:txBody>
          <a:bodyPr anchor="b">
            <a:normAutofit/>
          </a:bodyPr>
          <a:lstStyle>
            <a:lvl1pPr algn="l">
              <a:lnSpc>
                <a:spcPct val="85000"/>
              </a:lnSpc>
              <a:defRPr sz="7998" spc="-50" baseline="0">
                <a:solidFill>
                  <a:schemeClr val="tx1">
                    <a:lumMod val="85000"/>
                    <a:lumOff val="15000"/>
                  </a:schemeClr>
                </a:solidFill>
              </a:defRPr>
            </a:lvl1pPr>
          </a:lstStyle>
          <a:p>
            <a:r>
              <a:rPr lang="nl-NL"/>
              <a:t>Klik om de stijl te bewerken</a:t>
            </a:r>
            <a:endParaRPr lang="en-US" dirty="0"/>
          </a:p>
        </p:txBody>
      </p:sp>
      <p:sp>
        <p:nvSpPr>
          <p:cNvPr id="3" name="Subtitle 2"/>
          <p:cNvSpPr>
            <a:spLocks noGrp="1"/>
          </p:cNvSpPr>
          <p:nvPr>
            <p:ph type="subTitle" idx="1"/>
          </p:nvPr>
        </p:nvSpPr>
        <p:spPr>
          <a:xfrm>
            <a:off x="1099764" y="4455620"/>
            <a:ext cx="10055781" cy="1143000"/>
          </a:xfrm>
        </p:spPr>
        <p:txBody>
          <a:bodyPr lIns="91440" rIns="91440">
            <a:normAutofit/>
          </a:bodyPr>
          <a:lstStyle>
            <a:lvl1pPr marL="0" indent="0" algn="l">
              <a:buNone/>
              <a:defRPr sz="2399" cap="all" spc="200" baseline="0">
                <a:solidFill>
                  <a:schemeClr val="tx2"/>
                </a:solidFill>
                <a:latin typeface="+mj-lt"/>
              </a:defRPr>
            </a:lvl1pPr>
            <a:lvl2pPr marL="457063" indent="0" algn="ctr">
              <a:buNone/>
              <a:defRPr sz="2399"/>
            </a:lvl2pPr>
            <a:lvl3pPr marL="914126" indent="0" algn="ctr">
              <a:buNone/>
              <a:defRPr sz="23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FD1FD99A-F039-435C-8F7F-8B1869105A5D}" type="datetime1">
              <a:rPr lang="nl-NL" smtClean="0"/>
              <a:pPr/>
              <a:t>1-11-2022</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pPr algn="r"/>
            <a:fld id="{81FEFA0A-2F20-4B60-98C6-5FFDA469AA1C}" type="slidenum">
              <a:rPr lang="nl-NL" smtClean="0"/>
              <a:pPr algn="r"/>
              <a:t>‹nr.›</a:t>
            </a:fld>
            <a:endParaRPr lang="nl-NL" dirty="0"/>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8957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7C8ECB7-682B-4D17-9CD8-EBCDAD14CF82}" type="datetime1">
              <a:rPr lang="nl-NL" smtClean="0"/>
              <a:pPr/>
              <a:t>1-11-2022</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pPr algn="r"/>
            <a:fld id="{81FEFA0A-2F20-4B60-98C6-5FFDA469AA1C}" type="slidenum">
              <a:rPr lang="nl-NL" smtClean="0"/>
              <a:pPr algn="r"/>
              <a:t>‹nr.›</a:t>
            </a:fld>
            <a:endParaRPr lang="nl-NL" dirty="0"/>
          </a:p>
        </p:txBody>
      </p:sp>
    </p:spTree>
    <p:extLst>
      <p:ext uri="{BB962C8B-B14F-4D97-AF65-F5344CB8AC3E}">
        <p14:creationId xmlns:p14="http://schemas.microsoft.com/office/powerpoint/2010/main" val="456588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2628" y="414779"/>
            <a:ext cx="2628215" cy="5757421"/>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837982" y="414778"/>
            <a:ext cx="7732286" cy="5757422"/>
          </a:xfrm>
        </p:spPr>
        <p:txBody>
          <a:bodyPr vert="eaVert" lIns="45720" tIns="0" rIns="45720" bIns="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9E6D7D1-3FF3-4C86-AC69-B7E3C197B565}" type="datetime1">
              <a:rPr lang="nl-NL" smtClean="0"/>
              <a:pPr/>
              <a:t>1-11-2022</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pPr algn="r"/>
            <a:fld id="{81FEFA0A-2F20-4B60-98C6-5FFDA469AA1C}" type="slidenum">
              <a:rPr lang="nl-NL" smtClean="0"/>
              <a:pPr algn="r"/>
              <a:t>‹nr.›</a:t>
            </a:fld>
            <a:endParaRPr lang="nl-NL" dirty="0"/>
          </a:p>
        </p:txBody>
      </p:sp>
    </p:spTree>
    <p:extLst>
      <p:ext uri="{BB962C8B-B14F-4D97-AF65-F5344CB8AC3E}">
        <p14:creationId xmlns:p14="http://schemas.microsoft.com/office/powerpoint/2010/main" val="251829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383D3DE-0713-46BD-AFE1-C1D9F8C7BD9F}" type="datetime1">
              <a:rPr lang="nl-NL" smtClean="0"/>
              <a:pPr/>
              <a:t>1-11-2022</a:t>
            </a:fld>
            <a:endParaRPr lang="nl-NL" dirty="0"/>
          </a:p>
        </p:txBody>
      </p:sp>
      <p:sp>
        <p:nvSpPr>
          <p:cNvPr id="5" name="Footer Placeholder 4"/>
          <p:cNvSpPr>
            <a:spLocks noGrp="1"/>
          </p:cNvSpPr>
          <p:nvPr>
            <p:ph type="ftr" sz="quarter" idx="11"/>
          </p:nvPr>
        </p:nvSpPr>
        <p:spPr/>
        <p:txBody>
          <a:bodyPr/>
          <a:lstStyle/>
          <a:p>
            <a:pPr rtl="0"/>
            <a:endParaRPr lang="nl-NL" dirty="0"/>
          </a:p>
        </p:txBody>
      </p:sp>
      <p:sp>
        <p:nvSpPr>
          <p:cNvPr id="6" name="Slide Number Placeholder 5"/>
          <p:cNvSpPr>
            <a:spLocks noGrp="1"/>
          </p:cNvSpPr>
          <p:nvPr>
            <p:ph type="sldNum" sz="quarter" idx="12"/>
          </p:nvPr>
        </p:nvSpPr>
        <p:spPr/>
        <p:txBody>
          <a:bodyPr/>
          <a:lstStyle/>
          <a:p>
            <a:pPr algn="r"/>
            <a:fld id="{81FEFA0A-2F20-4B60-98C6-5FFDA469AA1C}" type="slidenum">
              <a:rPr lang="nl-NL" smtClean="0"/>
              <a:pPr algn="r"/>
              <a:t>‹nr.›</a:t>
            </a:fld>
            <a:endParaRPr lang="nl-NL" dirty="0"/>
          </a:p>
        </p:txBody>
      </p:sp>
    </p:spTree>
    <p:extLst>
      <p:ext uri="{BB962C8B-B14F-4D97-AF65-F5344CB8AC3E}">
        <p14:creationId xmlns:p14="http://schemas.microsoft.com/office/powerpoint/2010/main" val="4008982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758952"/>
            <a:ext cx="10055781" cy="3566160"/>
          </a:xfrm>
        </p:spPr>
        <p:txBody>
          <a:bodyPr anchor="b" anchorCtr="0">
            <a:normAutofit/>
          </a:bodyPr>
          <a:lstStyle>
            <a:lvl1pPr>
              <a:lnSpc>
                <a:spcPct val="85000"/>
              </a:lnSpc>
              <a:defRPr sz="7998" b="0">
                <a:solidFill>
                  <a:schemeClr val="tx1">
                    <a:lumMod val="85000"/>
                    <a:lumOff val="15000"/>
                  </a:schemeClr>
                </a:solidFill>
              </a:defRPr>
            </a:lvl1pPr>
          </a:lstStyle>
          <a:p>
            <a:r>
              <a:rPr lang="nl-NL"/>
              <a:t>Klik om de stijl te bewerken</a:t>
            </a:r>
            <a:endParaRPr lang="en-US" dirty="0"/>
          </a:p>
        </p:txBody>
      </p:sp>
      <p:sp>
        <p:nvSpPr>
          <p:cNvPr id="3" name="Text Placeholder 2"/>
          <p:cNvSpPr>
            <a:spLocks noGrp="1"/>
          </p:cNvSpPr>
          <p:nvPr>
            <p:ph type="body" idx="1"/>
          </p:nvPr>
        </p:nvSpPr>
        <p:spPr>
          <a:xfrm>
            <a:off x="1096994" y="4453128"/>
            <a:ext cx="10055781" cy="1143000"/>
          </a:xfrm>
        </p:spPr>
        <p:txBody>
          <a:bodyPr lIns="91440" rIns="91440" anchor="t" anchorCtr="0">
            <a:normAutofit/>
          </a:bodyPr>
          <a:lstStyle>
            <a:lvl1pPr marL="0" indent="0">
              <a:buNone/>
              <a:defRPr sz="2399" cap="all" spc="200" baseline="0">
                <a:solidFill>
                  <a:schemeClr val="tx2"/>
                </a:solidFill>
                <a:latin typeface="+mj-lt"/>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04D81A40-7122-4E0C-A7D9-3052F38FE787}" type="datetime1">
              <a:rPr lang="nl-NL" smtClean="0"/>
              <a:pPr/>
              <a:t>1-11-2022</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pPr algn="r"/>
            <a:fld id="{81FEFA0A-2F20-4B60-98C6-5FFDA469AA1C}" type="slidenum">
              <a:rPr lang="nl-NL" smtClean="0"/>
              <a:pPr algn="r"/>
              <a:t>‹nr.›</a:t>
            </a:fld>
            <a:endParaRPr lang="nl-NL" dirty="0"/>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013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6994" y="286604"/>
            <a:ext cx="10055781" cy="1450757"/>
          </a:xfrm>
        </p:spPr>
        <p:txBody>
          <a:bodyPr/>
          <a:lstStyle/>
          <a:p>
            <a:r>
              <a:rPr lang="nl-NL"/>
              <a:t>Klik om de stijl te bewerken</a:t>
            </a:r>
            <a:endParaRPr lang="en-US" dirty="0"/>
          </a:p>
        </p:txBody>
      </p:sp>
      <p:sp>
        <p:nvSpPr>
          <p:cNvPr id="3" name="Content Placeholder 2"/>
          <p:cNvSpPr>
            <a:spLocks noGrp="1"/>
          </p:cNvSpPr>
          <p:nvPr>
            <p:ph sz="half" idx="1"/>
          </p:nvPr>
        </p:nvSpPr>
        <p:spPr>
          <a:xfrm>
            <a:off x="1096993" y="1845734"/>
            <a:ext cx="4936474"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16301" y="1845735"/>
            <a:ext cx="4936474"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F0D587D-0C1C-4FF1-8DAF-167CA8C229B6}" type="datetime1">
              <a:rPr lang="nl-NL" smtClean="0"/>
              <a:pPr/>
              <a:t>1-11-2022</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pPr algn="r"/>
            <a:fld id="{81FEFA0A-2F20-4B60-98C6-5FFDA469AA1C}" type="slidenum">
              <a:rPr lang="nl-NL" smtClean="0"/>
              <a:pPr algn="r"/>
              <a:t>‹nr.›</a:t>
            </a:fld>
            <a:endParaRPr lang="nl-NL" dirty="0"/>
          </a:p>
        </p:txBody>
      </p:sp>
    </p:spTree>
    <p:extLst>
      <p:ext uri="{BB962C8B-B14F-4D97-AF65-F5344CB8AC3E}">
        <p14:creationId xmlns:p14="http://schemas.microsoft.com/office/powerpoint/2010/main" val="147574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6994" y="286604"/>
            <a:ext cx="10055781" cy="1450757"/>
          </a:xfrm>
        </p:spPr>
        <p:txBody>
          <a:bodyPr/>
          <a:lstStyle/>
          <a:p>
            <a:r>
              <a:rPr lang="nl-NL"/>
              <a:t>Klik om de stijl te bewerken</a:t>
            </a:r>
            <a:endParaRPr lang="en-US" dirty="0"/>
          </a:p>
        </p:txBody>
      </p:sp>
      <p:sp>
        <p:nvSpPr>
          <p:cNvPr id="3" name="Text Placeholder 2"/>
          <p:cNvSpPr>
            <a:spLocks noGrp="1"/>
          </p:cNvSpPr>
          <p:nvPr>
            <p:ph type="body" idx="1"/>
          </p:nvPr>
        </p:nvSpPr>
        <p:spPr>
          <a:xfrm>
            <a:off x="1096994"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nl-NL"/>
              <a:t>Tekststijl van het model bewerken</a:t>
            </a:r>
          </a:p>
        </p:txBody>
      </p:sp>
      <p:sp>
        <p:nvSpPr>
          <p:cNvPr id="4" name="Content Placeholder 3"/>
          <p:cNvSpPr>
            <a:spLocks noGrp="1"/>
          </p:cNvSpPr>
          <p:nvPr>
            <p:ph sz="half" idx="2"/>
          </p:nvPr>
        </p:nvSpPr>
        <p:spPr>
          <a:xfrm>
            <a:off x="1096994" y="2582334"/>
            <a:ext cx="4936474" cy="33782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6301"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216301" y="2582334"/>
            <a:ext cx="4936474" cy="33782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293C3E98-98B9-4942-A8E2-1B7B26A8A0E8}" type="datetime1">
              <a:rPr lang="nl-NL" smtClean="0"/>
              <a:pPr/>
              <a:t>1-11-2022</a:t>
            </a:fld>
            <a:endParaRPr lang="nl-NL" dirty="0"/>
          </a:p>
        </p:txBody>
      </p:sp>
      <p:sp>
        <p:nvSpPr>
          <p:cNvPr id="8" name="Footer Placeholder 7"/>
          <p:cNvSpPr>
            <a:spLocks noGrp="1"/>
          </p:cNvSpPr>
          <p:nvPr>
            <p:ph type="ftr" sz="quarter" idx="11"/>
          </p:nvPr>
        </p:nvSpPr>
        <p:spPr/>
        <p:txBody>
          <a:bodyPr/>
          <a:lstStyle/>
          <a:p>
            <a:endParaRPr lang="nl-NL" dirty="0"/>
          </a:p>
        </p:txBody>
      </p:sp>
      <p:sp>
        <p:nvSpPr>
          <p:cNvPr id="9" name="Slide Number Placeholder 8"/>
          <p:cNvSpPr>
            <a:spLocks noGrp="1"/>
          </p:cNvSpPr>
          <p:nvPr>
            <p:ph type="sldNum" sz="quarter" idx="12"/>
          </p:nvPr>
        </p:nvSpPr>
        <p:spPr/>
        <p:txBody>
          <a:bodyPr/>
          <a:lstStyle/>
          <a:p>
            <a:pPr algn="r"/>
            <a:fld id="{81FEFA0A-2F20-4B60-98C6-5FFDA469AA1C}" type="slidenum">
              <a:rPr lang="nl-NL" smtClean="0"/>
              <a:pPr algn="r"/>
              <a:t>‹nr.›</a:t>
            </a:fld>
            <a:endParaRPr lang="nl-NL" dirty="0"/>
          </a:p>
        </p:txBody>
      </p:sp>
    </p:spTree>
    <p:extLst>
      <p:ext uri="{BB962C8B-B14F-4D97-AF65-F5344CB8AC3E}">
        <p14:creationId xmlns:p14="http://schemas.microsoft.com/office/powerpoint/2010/main" val="1336795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616ABC10-8924-45B4-8437-2802377E9F1C}" type="datetime1">
              <a:rPr lang="nl-NL" smtClean="0"/>
              <a:pPr/>
              <a:t>1-11-2022</a:t>
            </a:fld>
            <a:endParaRPr lang="nl-NL" dirty="0"/>
          </a:p>
        </p:txBody>
      </p:sp>
      <p:sp>
        <p:nvSpPr>
          <p:cNvPr id="4" name="Footer Placeholder 3"/>
          <p:cNvSpPr>
            <a:spLocks noGrp="1"/>
          </p:cNvSpPr>
          <p:nvPr>
            <p:ph type="ftr" sz="quarter" idx="11"/>
          </p:nvPr>
        </p:nvSpPr>
        <p:spPr/>
        <p:txBody>
          <a:bodyPr/>
          <a:lstStyle/>
          <a:p>
            <a:endParaRPr lang="nl-NL" dirty="0"/>
          </a:p>
        </p:txBody>
      </p:sp>
      <p:sp>
        <p:nvSpPr>
          <p:cNvPr id="5" name="Slide Number Placeholder 4"/>
          <p:cNvSpPr>
            <a:spLocks noGrp="1"/>
          </p:cNvSpPr>
          <p:nvPr>
            <p:ph type="sldNum" sz="quarter" idx="12"/>
          </p:nvPr>
        </p:nvSpPr>
        <p:spPr/>
        <p:txBody>
          <a:bodyPr/>
          <a:lstStyle/>
          <a:p>
            <a:pPr algn="r"/>
            <a:fld id="{81FEFA0A-2F20-4B60-98C6-5FFDA469AA1C}" type="slidenum">
              <a:rPr lang="nl-NL" smtClean="0"/>
              <a:pPr algn="r"/>
              <a:t>‹nr.›</a:t>
            </a:fld>
            <a:endParaRPr lang="nl-NL" dirty="0"/>
          </a:p>
        </p:txBody>
      </p:sp>
    </p:spTree>
    <p:extLst>
      <p:ext uri="{BB962C8B-B14F-4D97-AF65-F5344CB8AC3E}">
        <p14:creationId xmlns:p14="http://schemas.microsoft.com/office/powerpoint/2010/main" val="3486272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4A50784-4B56-4761-9DDF-F1641546A727}" type="datetime1">
              <a:rPr lang="nl-NL" smtClean="0"/>
              <a:pPr/>
              <a:t>1-11-2022</a:t>
            </a:fld>
            <a:endParaRPr lang="nl-NL"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l-NL" dirty="0"/>
          </a:p>
        </p:txBody>
      </p:sp>
      <p:sp>
        <p:nvSpPr>
          <p:cNvPr id="9" name="Slide Number Placeholder 8"/>
          <p:cNvSpPr>
            <a:spLocks noGrp="1"/>
          </p:cNvSpPr>
          <p:nvPr>
            <p:ph type="sldNum" sz="quarter" idx="12"/>
          </p:nvPr>
        </p:nvSpPr>
        <p:spPr/>
        <p:txBody>
          <a:bodyPr/>
          <a:lstStyle/>
          <a:p>
            <a:pPr algn="r"/>
            <a:fld id="{81FEFA0A-2F20-4B60-98C6-5FFDA469AA1C}" type="slidenum">
              <a:rPr lang="nl-NL" smtClean="0"/>
              <a:pPr algn="r"/>
              <a:t>‹nr.›</a:t>
            </a:fld>
            <a:endParaRPr lang="nl-NL" dirty="0"/>
          </a:p>
        </p:txBody>
      </p:sp>
    </p:spTree>
    <p:extLst>
      <p:ext uri="{BB962C8B-B14F-4D97-AF65-F5344CB8AC3E}">
        <p14:creationId xmlns:p14="http://schemas.microsoft.com/office/powerpoint/2010/main" val="2244984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7" y="0"/>
            <a:ext cx="404973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39019" y="0"/>
            <a:ext cx="63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081" y="594359"/>
            <a:ext cx="3199567" cy="2286000"/>
          </a:xfrm>
        </p:spPr>
        <p:txBody>
          <a:bodyPr anchor="b">
            <a:normAutofit/>
          </a:bodyPr>
          <a:lstStyle>
            <a:lvl1pPr>
              <a:defRPr sz="3599" b="0">
                <a:solidFill>
                  <a:srgbClr val="FFFFFF"/>
                </a:solidFill>
              </a:defRPr>
            </a:lvl1pPr>
          </a:lstStyle>
          <a:p>
            <a:r>
              <a:rPr lang="nl-NL"/>
              <a:t>Klik om de stijl te bewerken</a:t>
            </a:r>
            <a:endParaRPr lang="en-US" dirty="0"/>
          </a:p>
        </p:txBody>
      </p:sp>
      <p:sp>
        <p:nvSpPr>
          <p:cNvPr id="3" name="Content Placeholder 2"/>
          <p:cNvSpPr>
            <a:spLocks noGrp="1"/>
          </p:cNvSpPr>
          <p:nvPr>
            <p:ph idx="1"/>
          </p:nvPr>
        </p:nvSpPr>
        <p:spPr>
          <a:xfrm>
            <a:off x="4799350" y="731520"/>
            <a:ext cx="6490549" cy="52578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57081" y="2926080"/>
            <a:ext cx="3199567" cy="3379124"/>
          </a:xfrm>
        </p:spPr>
        <p:txBody>
          <a:bodyPr lIns="91440" rIns="91440">
            <a:normAutofit/>
          </a:bodyPr>
          <a:lstStyle>
            <a:lvl1pPr marL="0" indent="0">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nl-NL"/>
              <a:t>Tekststijl van het model bewerken</a:t>
            </a:r>
          </a:p>
        </p:txBody>
      </p:sp>
      <p:sp>
        <p:nvSpPr>
          <p:cNvPr id="5" name="Date Placeholder 4"/>
          <p:cNvSpPr>
            <a:spLocks noGrp="1"/>
          </p:cNvSpPr>
          <p:nvPr>
            <p:ph type="dt" sz="half" idx="10"/>
          </p:nvPr>
        </p:nvSpPr>
        <p:spPr>
          <a:xfrm>
            <a:off x="465391" y="6459786"/>
            <a:ext cx="2617828" cy="365125"/>
          </a:xfrm>
        </p:spPr>
        <p:txBody>
          <a:bodyPr/>
          <a:lstStyle>
            <a:lvl1pPr algn="l">
              <a:defRPr/>
            </a:lvl1pPr>
          </a:lstStyle>
          <a:p>
            <a:fld id="{839F2F22-1061-4398-84EF-E8EA65881A79}" type="datetime1">
              <a:rPr lang="nl-NL" smtClean="0"/>
              <a:pPr/>
              <a:t>1-11-2022</a:t>
            </a:fld>
            <a:endParaRPr lang="nl-NL" dirty="0"/>
          </a:p>
        </p:txBody>
      </p:sp>
      <p:sp>
        <p:nvSpPr>
          <p:cNvPr id="6" name="Footer Placeholder 5"/>
          <p:cNvSpPr>
            <a:spLocks noGrp="1"/>
          </p:cNvSpPr>
          <p:nvPr>
            <p:ph type="ftr" sz="quarter" idx="11"/>
          </p:nvPr>
        </p:nvSpPr>
        <p:spPr>
          <a:xfrm>
            <a:off x="4799350" y="6459786"/>
            <a:ext cx="4646990" cy="365125"/>
          </a:xfrm>
        </p:spPr>
        <p:txBody>
          <a:bodyPr/>
          <a:lstStyle>
            <a:lvl1pPr algn="l">
              <a:defRPr>
                <a:solidFill>
                  <a:schemeClr val="tx2"/>
                </a:solidFill>
              </a:defRPr>
            </a:lvl1pPr>
          </a:lstStyle>
          <a:p>
            <a:endParaRPr lang="nl-NL"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lgn="r"/>
            <a:fld id="{81FEFA0A-2F20-4B60-98C6-5FFDA469AA1C}" type="slidenum">
              <a:rPr lang="nl-NL" smtClean="0"/>
              <a:pPr algn="r"/>
              <a:t>‹nr.›</a:t>
            </a:fld>
            <a:endParaRPr lang="nl-NL" dirty="0"/>
          </a:p>
        </p:txBody>
      </p:sp>
    </p:spTree>
    <p:extLst>
      <p:ext uri="{BB962C8B-B14F-4D97-AF65-F5344CB8AC3E}">
        <p14:creationId xmlns:p14="http://schemas.microsoft.com/office/powerpoint/2010/main" val="76030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565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5074920"/>
            <a:ext cx="10110630" cy="822960"/>
          </a:xfrm>
        </p:spPr>
        <p:txBody>
          <a:bodyPr lIns="91440" tIns="0" rIns="91440" bIns="0" anchor="b">
            <a:noAutofit/>
          </a:bodyPr>
          <a:lstStyle>
            <a:lvl1pPr>
              <a:defRPr sz="3599" b="0">
                <a:solidFill>
                  <a:srgbClr val="FFFFFF"/>
                </a:solidFill>
              </a:defRPr>
            </a:lvl1pPr>
          </a:lstStyle>
          <a:p>
            <a:r>
              <a:rPr lang="nl-NL"/>
              <a:t>Klik om de stijl te bewerken</a:t>
            </a:r>
            <a:endParaRPr lang="en-US" dirty="0"/>
          </a:p>
        </p:txBody>
      </p:sp>
      <p:sp>
        <p:nvSpPr>
          <p:cNvPr id="3" name="Picture Placeholder 2"/>
          <p:cNvSpPr>
            <a:spLocks noGrp="1" noChangeAspect="1"/>
          </p:cNvSpPr>
          <p:nvPr>
            <p:ph type="pic" idx="1"/>
          </p:nvPr>
        </p:nvSpPr>
        <p:spPr>
          <a:xfrm>
            <a:off x="15" y="0"/>
            <a:ext cx="12188810" cy="4915076"/>
          </a:xfrm>
          <a:blipFill>
            <a:blip r:embed="rId2"/>
            <a:stretch>
              <a:fillRect/>
            </a:stretch>
          </a:blipFill>
        </p:spPr>
        <p:txBody>
          <a:bodyPr lIns="457200" tIns="457200" anchor="t"/>
          <a:lstStyle>
            <a:lvl1pPr marL="0" indent="0">
              <a:buNone/>
              <a:defRPr sz="3199">
                <a:solidFill>
                  <a:schemeClr val="bg1"/>
                </a:solidFill>
              </a:defRPr>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96994" y="5907023"/>
            <a:ext cx="1011063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C9CAD897-D46E-4AD2-BD9B-49DD3E640873}" type="datetimeFigureOut">
              <a:rPr lang="en-US" dirty="0"/>
              <a:t>11/1/2022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2784317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88826"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94" y="286604"/>
            <a:ext cx="10055781" cy="1450757"/>
          </a:xfrm>
          <a:prstGeom prst="rect">
            <a:avLst/>
          </a:prstGeom>
        </p:spPr>
        <p:txBody>
          <a:bodyPr vert="horz" lIns="91440" tIns="45720" rIns="91440" bIns="45720" rtlCol="0" anchor="b">
            <a:normAutofit/>
          </a:bodyPr>
          <a:lstStyle/>
          <a:p>
            <a:r>
              <a:rPr lang="nl-NL"/>
              <a:t>Klik om de stijl te bewerken</a:t>
            </a:r>
            <a:endParaRPr lang="en-US" dirty="0"/>
          </a:p>
        </p:txBody>
      </p:sp>
      <p:sp>
        <p:nvSpPr>
          <p:cNvPr id="3" name="Text Placeholder 2"/>
          <p:cNvSpPr>
            <a:spLocks noGrp="1"/>
          </p:cNvSpPr>
          <p:nvPr>
            <p:ph type="body" idx="1"/>
          </p:nvPr>
        </p:nvSpPr>
        <p:spPr>
          <a:xfrm>
            <a:off x="1096994" y="1845734"/>
            <a:ext cx="10055781" cy="4023360"/>
          </a:xfrm>
          <a:prstGeom prst="rect">
            <a:avLst/>
          </a:prstGeom>
        </p:spPr>
        <p:txBody>
          <a:bodyPr vert="horz" lIns="0" tIns="45720" rIns="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96995" y="6459786"/>
            <a:ext cx="2471627" cy="365125"/>
          </a:xfrm>
          <a:prstGeom prst="rect">
            <a:avLst/>
          </a:prstGeom>
        </p:spPr>
        <p:txBody>
          <a:bodyPr vert="horz" lIns="91440" tIns="45720" rIns="91440" bIns="45720" rtlCol="0" anchor="ctr"/>
          <a:lstStyle>
            <a:lvl1pPr algn="l">
              <a:defRPr sz="900">
                <a:solidFill>
                  <a:srgbClr val="FFFFFF"/>
                </a:solidFill>
              </a:defRPr>
            </a:lvl1pPr>
          </a:lstStyle>
          <a:p>
            <a:fld id="{2383D3DE-0713-46BD-AFE1-C1D9F8C7BD9F}" type="datetime1">
              <a:rPr lang="nl-NL" smtClean="0"/>
              <a:pPr/>
              <a:t>1-11-2022</a:t>
            </a:fld>
            <a:endParaRPr lang="nl-NL" dirty="0"/>
          </a:p>
        </p:txBody>
      </p:sp>
      <p:sp>
        <p:nvSpPr>
          <p:cNvPr id="5" name="Footer Placeholder 4"/>
          <p:cNvSpPr>
            <a:spLocks noGrp="1"/>
          </p:cNvSpPr>
          <p:nvPr>
            <p:ph type="ftr" sz="quarter" idx="3"/>
          </p:nvPr>
        </p:nvSpPr>
        <p:spPr>
          <a:xfrm>
            <a:off x="3685225" y="6459786"/>
            <a:ext cx="4821548" cy="365125"/>
          </a:xfrm>
          <a:prstGeom prst="rect">
            <a:avLst/>
          </a:prstGeom>
        </p:spPr>
        <p:txBody>
          <a:bodyPr vert="horz" lIns="91440" tIns="45720" rIns="91440" bIns="45720" rtlCol="0" anchor="ctr"/>
          <a:lstStyle>
            <a:lvl1pPr algn="ctr">
              <a:defRPr sz="900" cap="all" baseline="0">
                <a:solidFill>
                  <a:srgbClr val="FFFFFF"/>
                </a:solidFill>
              </a:defRPr>
            </a:lvl1pPr>
          </a:lstStyle>
          <a:p>
            <a:pPr rtl="0"/>
            <a:endParaRPr lang="nl-NL" dirty="0"/>
          </a:p>
        </p:txBody>
      </p:sp>
      <p:sp>
        <p:nvSpPr>
          <p:cNvPr id="6" name="Slide Number Placeholder 5"/>
          <p:cNvSpPr>
            <a:spLocks noGrp="1"/>
          </p:cNvSpPr>
          <p:nvPr>
            <p:ph type="sldNum" sz="quarter" idx="4"/>
          </p:nvPr>
        </p:nvSpPr>
        <p:spPr>
          <a:xfrm>
            <a:off x="9897880" y="6459786"/>
            <a:ext cx="1311683" cy="365125"/>
          </a:xfrm>
          <a:prstGeom prst="rect">
            <a:avLst/>
          </a:prstGeom>
        </p:spPr>
        <p:txBody>
          <a:bodyPr vert="horz" lIns="91440" tIns="45720" rIns="91440" bIns="45720" rtlCol="0" anchor="ctr"/>
          <a:lstStyle>
            <a:lvl1pPr algn="r">
              <a:defRPr sz="1050">
                <a:solidFill>
                  <a:srgbClr val="FFFFFF"/>
                </a:solidFill>
              </a:defRPr>
            </a:lvl1pPr>
          </a:lstStyle>
          <a:p>
            <a:pPr algn="r"/>
            <a:fld id="{81FEFA0A-2F20-4B60-98C6-5FFDA469AA1C}" type="slidenum">
              <a:rPr lang="nl-NL" smtClean="0"/>
              <a:pPr algn="r"/>
              <a:t>‹nr.›</a:t>
            </a:fld>
            <a:endParaRPr lang="nl-NL" dirty="0"/>
          </a:p>
        </p:txBody>
      </p:sp>
      <p:cxnSp>
        <p:nvCxnSpPr>
          <p:cNvPr id="10" name="Straight Connector 9"/>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769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126" rtl="0" eaLnBrk="1" latinLnBrk="0" hangingPunct="1">
        <a:lnSpc>
          <a:spcPct val="85000"/>
        </a:lnSpc>
        <a:spcBef>
          <a:spcPct val="0"/>
        </a:spcBef>
        <a:buNone/>
        <a:defRPr sz="4799" kern="1200" spc="-50" baseline="0">
          <a:solidFill>
            <a:schemeClr val="tx1">
              <a:lumMod val="75000"/>
              <a:lumOff val="25000"/>
            </a:schemeClr>
          </a:solidFill>
          <a:latin typeface="+mj-lt"/>
          <a:ea typeface="+mj-ea"/>
          <a:cs typeface="+mj-cs"/>
        </a:defRPr>
      </a:lvl1pPr>
    </p:titleStyle>
    <p:body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L4DmcA0enck"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09836" y="-819472"/>
            <a:ext cx="10369152" cy="3200400"/>
          </a:xfrm>
        </p:spPr>
        <p:txBody>
          <a:bodyPr rtlCol="0">
            <a:normAutofit fontScale="90000"/>
          </a:bodyPr>
          <a:lstStyle/>
          <a:p>
            <a:pPr algn="ctr" rtl="0"/>
            <a:br>
              <a:rPr lang="nl-NL" dirty="0"/>
            </a:br>
            <a:r>
              <a:rPr lang="nl-NL" dirty="0">
                <a:latin typeface="Arial" panose="020B0604020202020204" pitchFamily="34" charset="0"/>
                <a:cs typeface="Arial" panose="020B0604020202020204" pitchFamily="34" charset="0"/>
              </a:rPr>
              <a:t>Duurzaamheid</a:t>
            </a:r>
            <a:br>
              <a:rPr lang="nl-NL" dirty="0">
                <a:latin typeface="Arial" panose="020B0604020202020204" pitchFamily="34" charset="0"/>
                <a:cs typeface="Arial" panose="020B0604020202020204" pitchFamily="34" charset="0"/>
              </a:rPr>
            </a:br>
            <a:r>
              <a:rPr lang="nl-NL" sz="4400" dirty="0">
                <a:latin typeface="Arial" panose="020B0604020202020204" pitchFamily="34" charset="0"/>
                <a:cs typeface="Arial" panose="020B0604020202020204" pitchFamily="34" charset="0"/>
              </a:rPr>
              <a:t>Les 1</a:t>
            </a:r>
            <a:br>
              <a:rPr lang="nl-NL" sz="4400" dirty="0">
                <a:latin typeface="Arial" panose="020B0604020202020204" pitchFamily="34" charset="0"/>
                <a:cs typeface="Arial" panose="020B0604020202020204" pitchFamily="34" charset="0"/>
              </a:rPr>
            </a:br>
            <a:r>
              <a:rPr lang="nl-NL" sz="4400" dirty="0">
                <a:latin typeface="Arial" panose="020B0604020202020204" pitchFamily="34" charset="0"/>
                <a:cs typeface="Arial" panose="020B0604020202020204" pitchFamily="34" charset="0"/>
              </a:rPr>
              <a:t>Introductie</a:t>
            </a:r>
            <a:endParaRPr lang="nl-NL" dirty="0">
              <a:latin typeface="Arial" panose="020B0604020202020204" pitchFamily="34" charset="0"/>
              <a:cs typeface="Arial" panose="020B0604020202020204" pitchFamily="34" charset="0"/>
            </a:endParaRPr>
          </a:p>
        </p:txBody>
      </p:sp>
      <p:pic>
        <p:nvPicPr>
          <p:cNvPr id="5" name="Afbeelding 4" descr="C:\Users\cmlva\AppData\Local\Microsoft\Windows\INetCache\Content.Word\natuur_mens_industrie_herzien.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916" y="2416123"/>
            <a:ext cx="4099102" cy="3904494"/>
          </a:xfrm>
          <a:prstGeom prst="rect">
            <a:avLst/>
          </a:prstGeom>
          <a:noFill/>
          <a:ln>
            <a:noFill/>
          </a:ln>
        </p:spPr>
      </p:pic>
      <p:pic>
        <p:nvPicPr>
          <p:cNvPr id="1026" name="Picture 2" descr="Duurzame voeding - Duurzame Voedi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20856" y="2393943"/>
            <a:ext cx="5053987"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176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11A5F12-DFB4-40C0-8B52-FDDA9F821501}"/>
              </a:ext>
            </a:extLst>
          </p:cNvPr>
          <p:cNvSpPr>
            <a:spLocks noGrp="1"/>
          </p:cNvSpPr>
          <p:nvPr>
            <p:ph idx="1"/>
          </p:nvPr>
        </p:nvSpPr>
        <p:spPr/>
        <p:txBody>
          <a:bodyPr/>
          <a:lstStyle/>
          <a:p>
            <a:pPr indent="0">
              <a:buNone/>
            </a:pPr>
            <a:r>
              <a:rPr lang="nl-NL" sz="2000" u="sng" dirty="0"/>
              <a:t>Oude economie </a:t>
            </a:r>
            <a:r>
              <a:rPr lang="nl-NL" sz="2000" dirty="0"/>
              <a:t>-&gt; wat levert het meeste geld op? Waar kunnen we het meest aan verdienen?</a:t>
            </a:r>
          </a:p>
          <a:p>
            <a:pPr indent="0">
              <a:buNone/>
            </a:pPr>
            <a:endParaRPr lang="nl-NL" sz="2000" dirty="0"/>
          </a:p>
          <a:p>
            <a:pPr indent="0">
              <a:buNone/>
            </a:pPr>
            <a:r>
              <a:rPr lang="nl-NL" sz="2000" u="sng" dirty="0"/>
              <a:t>Nieuwe economie </a:t>
            </a:r>
            <a:r>
              <a:rPr lang="nl-NL" sz="2000" dirty="0"/>
              <a:t>-&gt; waarde, welvaart voor iedereen (is dus meer dan alleen geld).</a:t>
            </a:r>
          </a:p>
          <a:p>
            <a:pPr indent="0">
              <a:buNone/>
            </a:pPr>
            <a:endParaRPr lang="nl-NL" sz="2000" dirty="0"/>
          </a:p>
          <a:p>
            <a:pPr indent="0">
              <a:buNone/>
            </a:pPr>
            <a:r>
              <a:rPr lang="nl-NL" sz="2000" dirty="0"/>
              <a:t>3 soorten waarde:</a:t>
            </a:r>
          </a:p>
          <a:p>
            <a:pPr indent="0">
              <a:buNone/>
            </a:pPr>
            <a:endParaRPr lang="nl-NL" sz="2000" dirty="0"/>
          </a:p>
          <a:p>
            <a:pPr marL="457200" indent="-457200">
              <a:buFontTx/>
              <a:buChar char="-"/>
            </a:pPr>
            <a:r>
              <a:rPr lang="nl-NL" sz="2000" dirty="0"/>
              <a:t>De mensen (sociale waarde)</a:t>
            </a:r>
          </a:p>
          <a:p>
            <a:pPr marL="457200" indent="-457200">
              <a:buFontTx/>
              <a:buChar char="-"/>
            </a:pPr>
            <a:r>
              <a:rPr lang="nl-NL" sz="2000" dirty="0"/>
              <a:t>De aarde (ecologische waarde)</a:t>
            </a:r>
          </a:p>
          <a:p>
            <a:pPr marL="457200" indent="-457200">
              <a:buFontTx/>
              <a:buChar char="-"/>
            </a:pPr>
            <a:r>
              <a:rPr lang="nl-NL" sz="2000" dirty="0"/>
              <a:t>Het geld (financiële waarde)</a:t>
            </a:r>
          </a:p>
          <a:p>
            <a:endParaRPr lang="nl-NL" dirty="0"/>
          </a:p>
        </p:txBody>
      </p:sp>
    </p:spTree>
    <p:extLst>
      <p:ext uri="{BB962C8B-B14F-4D97-AF65-F5344CB8AC3E}">
        <p14:creationId xmlns:p14="http://schemas.microsoft.com/office/powerpoint/2010/main" val="1404294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98599A-699F-423E-A873-22F2DA5C67C5}"/>
              </a:ext>
            </a:extLst>
          </p:cNvPr>
          <p:cNvSpPr>
            <a:spLocks noGrp="1"/>
          </p:cNvSpPr>
          <p:nvPr>
            <p:ph type="title"/>
          </p:nvPr>
        </p:nvSpPr>
        <p:spPr/>
        <p:txBody>
          <a:bodyPr/>
          <a:lstStyle/>
          <a:p>
            <a:pPr algn="ctr"/>
            <a:r>
              <a:rPr lang="nl-NL" dirty="0" err="1"/>
              <a:t>Social</a:t>
            </a:r>
            <a:r>
              <a:rPr lang="nl-NL" dirty="0"/>
              <a:t> </a:t>
            </a:r>
            <a:r>
              <a:rPr lang="nl-NL" dirty="0" err="1"/>
              <a:t>enterprise</a:t>
            </a:r>
            <a:endParaRPr lang="nl-NL" dirty="0"/>
          </a:p>
        </p:txBody>
      </p:sp>
      <p:pic>
        <p:nvPicPr>
          <p:cNvPr id="4" name="Onlinemedia 3" title="Infomercial   Wat is een Social Enterprise">
            <a:hlinkClick r:id="" action="ppaction://media"/>
            <a:extLst>
              <a:ext uri="{FF2B5EF4-FFF2-40B4-BE49-F238E27FC236}">
                <a16:creationId xmlns:a16="http://schemas.microsoft.com/office/drawing/2014/main" id="{429EFC61-0AFE-4ACA-8861-2C6447831E43}"/>
              </a:ext>
            </a:extLst>
          </p:cNvPr>
          <p:cNvPicPr>
            <a:picLocks noGrp="1" noRot="1" noChangeAspect="1"/>
          </p:cNvPicPr>
          <p:nvPr>
            <p:ph idx="1"/>
            <a:videoFile r:link="rId1"/>
          </p:nvPr>
        </p:nvPicPr>
        <p:blipFill>
          <a:blip r:embed="rId3"/>
          <a:stretch>
            <a:fillRect/>
          </a:stretch>
        </p:blipFill>
        <p:spPr>
          <a:xfrm>
            <a:off x="1701924" y="1628800"/>
            <a:ext cx="8226714" cy="4627527"/>
          </a:xfrm>
          <a:prstGeom prst="rect">
            <a:avLst/>
          </a:prstGeom>
        </p:spPr>
      </p:pic>
    </p:spTree>
    <p:extLst>
      <p:ext uri="{BB962C8B-B14F-4D97-AF65-F5344CB8AC3E}">
        <p14:creationId xmlns:p14="http://schemas.microsoft.com/office/powerpoint/2010/main" val="4246828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3813" y="260648"/>
            <a:ext cx="9601200" cy="1143000"/>
          </a:xfrm>
        </p:spPr>
        <p:txBody>
          <a:bodyPr>
            <a:normAutofit/>
          </a:bodyPr>
          <a:lstStyle/>
          <a:p>
            <a:r>
              <a:rPr lang="nl-NL" dirty="0">
                <a:latin typeface="Arial" panose="020B0604020202020204" pitchFamily="34" charset="0"/>
                <a:cs typeface="Arial" panose="020B0604020202020204" pitchFamily="34" charset="0"/>
              </a:rPr>
              <a:t>Opdracht Duurzame innovatie</a:t>
            </a:r>
          </a:p>
        </p:txBody>
      </p:sp>
      <p:sp>
        <p:nvSpPr>
          <p:cNvPr id="6" name="Tijdelijke aanduiding voor inhoud 5"/>
          <p:cNvSpPr>
            <a:spLocks noGrp="1"/>
          </p:cNvSpPr>
          <p:nvPr>
            <p:ph idx="1"/>
          </p:nvPr>
        </p:nvSpPr>
        <p:spPr>
          <a:xfrm>
            <a:off x="981844" y="1844824"/>
            <a:ext cx="10530971" cy="4104456"/>
          </a:xfrm>
        </p:spPr>
        <p:txBody>
          <a:bodyPr>
            <a:normAutofit fontScale="62500" lnSpcReduction="20000"/>
          </a:bodyPr>
          <a:lstStyle/>
          <a:p>
            <a:r>
              <a:rPr lang="nl-NL" sz="2100" dirty="0">
                <a:latin typeface="Arial" panose="020B0604020202020204" pitchFamily="34" charset="0"/>
                <a:cs typeface="Arial" panose="020B0604020202020204" pitchFamily="34" charset="0"/>
              </a:rPr>
              <a:t>-	Groepje van 2 of 3 leerlingen </a:t>
            </a:r>
          </a:p>
          <a:p>
            <a:r>
              <a:rPr lang="nl-NL" sz="2100" dirty="0">
                <a:latin typeface="Arial" panose="020B0604020202020204" pitchFamily="34" charset="0"/>
                <a:cs typeface="Arial" panose="020B0604020202020204" pitchFamily="34" charset="0"/>
              </a:rPr>
              <a:t>-	Je gaat met je groepje opzoek naar een bedrijf dat een duurzame innovatie zou kunnen gebruiken.</a:t>
            </a:r>
          </a:p>
          <a:p>
            <a:r>
              <a:rPr lang="nl-NL" sz="2100" dirty="0">
                <a:latin typeface="Arial" panose="020B0604020202020204" pitchFamily="34" charset="0"/>
                <a:cs typeface="Arial" panose="020B0604020202020204" pitchFamily="34" charset="0"/>
              </a:rPr>
              <a:t>-	Bedenk wat voor een innovatie het bedrijf zou kunnen gebruiken.</a:t>
            </a:r>
          </a:p>
          <a:p>
            <a:endParaRPr lang="nl-NL" sz="2100" dirty="0">
              <a:latin typeface="Arial" panose="020B0604020202020204" pitchFamily="34" charset="0"/>
              <a:cs typeface="Arial" panose="020B0604020202020204" pitchFamily="34" charset="0"/>
            </a:endParaRPr>
          </a:p>
          <a:p>
            <a:r>
              <a:rPr lang="nl-NL" sz="3600" b="1" dirty="0">
                <a:latin typeface="Arial" panose="020B0604020202020204" pitchFamily="34" charset="0"/>
                <a:cs typeface="Arial" panose="020B0604020202020204" pitchFamily="34" charset="0"/>
              </a:rPr>
              <a:t>Verslag</a:t>
            </a:r>
          </a:p>
          <a:p>
            <a:pPr marL="457200" indent="-457200">
              <a:buFont typeface="+mj-lt"/>
              <a:buAutoNum type="arabicPeriod"/>
            </a:pPr>
            <a:r>
              <a:rPr lang="nl-NL" sz="2100" dirty="0">
                <a:latin typeface="Arial" panose="020B0604020202020204" pitchFamily="34" charset="0"/>
                <a:cs typeface="Arial" panose="020B0604020202020204" pitchFamily="34" charset="0"/>
              </a:rPr>
              <a:t>Beschrijving van het bedrijf/organisatie</a:t>
            </a:r>
          </a:p>
          <a:p>
            <a:pPr marL="457200" indent="-457200">
              <a:buFont typeface="+mj-lt"/>
              <a:buAutoNum type="arabicPeriod"/>
            </a:pPr>
            <a:r>
              <a:rPr lang="nl-NL" sz="2100" dirty="0">
                <a:latin typeface="Arial" panose="020B0604020202020204" pitchFamily="34" charset="0"/>
                <a:cs typeface="Arial" panose="020B0604020202020204" pitchFamily="34" charset="0"/>
              </a:rPr>
              <a:t>Duurzaamheid</a:t>
            </a:r>
          </a:p>
          <a:p>
            <a:pPr marL="457200" indent="-457200">
              <a:buFont typeface="+mj-lt"/>
              <a:buAutoNum type="arabicPeriod"/>
            </a:pPr>
            <a:r>
              <a:rPr lang="nl-NL" sz="2100" dirty="0">
                <a:latin typeface="Arial" panose="020B0604020202020204" pitchFamily="34" charset="0"/>
                <a:cs typeface="Arial" panose="020B0604020202020204" pitchFamily="34" charset="0"/>
              </a:rPr>
              <a:t>SWOT-analyse</a:t>
            </a:r>
          </a:p>
          <a:p>
            <a:pPr marL="457200" indent="-457200">
              <a:buFont typeface="+mj-lt"/>
              <a:buAutoNum type="arabicPeriod"/>
            </a:pPr>
            <a:r>
              <a:rPr lang="nl-NL" sz="2100" dirty="0">
                <a:latin typeface="Arial" panose="020B0604020202020204" pitchFamily="34" charset="0"/>
                <a:cs typeface="Arial" panose="020B0604020202020204" pitchFamily="34" charset="0"/>
              </a:rPr>
              <a:t>Kosten-batenanalyse</a:t>
            </a:r>
          </a:p>
          <a:p>
            <a:pPr marL="457200" indent="-457200">
              <a:buFont typeface="+mj-lt"/>
              <a:buAutoNum type="arabicPeriod"/>
            </a:pPr>
            <a:r>
              <a:rPr lang="nl-NL" sz="2100" dirty="0">
                <a:latin typeface="Arial" panose="020B0604020202020204" pitchFamily="34" charset="0"/>
                <a:cs typeface="Arial" panose="020B0604020202020204" pitchFamily="34" charset="0"/>
              </a:rPr>
              <a:t>Advies voor de innovatie</a:t>
            </a:r>
          </a:p>
          <a:p>
            <a:endParaRPr lang="nl-NL" sz="2100" dirty="0">
              <a:latin typeface="Arial" panose="020B0604020202020204" pitchFamily="34" charset="0"/>
              <a:cs typeface="Arial" panose="020B0604020202020204" pitchFamily="34" charset="0"/>
            </a:endParaRPr>
          </a:p>
          <a:p>
            <a:r>
              <a:rPr lang="nl-NL" sz="3100" dirty="0">
                <a:latin typeface="Arial" panose="020B0604020202020204" pitchFamily="34" charset="0"/>
                <a:cs typeface="Arial" panose="020B0604020202020204" pitchFamily="34" charset="0"/>
              </a:rPr>
              <a:t>De presentatie</a:t>
            </a: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545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3813" y="260648"/>
            <a:ext cx="9601200" cy="1143000"/>
          </a:xfrm>
        </p:spPr>
        <p:txBody>
          <a:bodyPr>
            <a:normAutofit/>
          </a:bodyPr>
          <a:lstStyle/>
          <a:p>
            <a:r>
              <a:rPr lang="nl-NL" dirty="0">
                <a:latin typeface="Arial" panose="020B0604020202020204" pitchFamily="34" charset="0"/>
                <a:cs typeface="Arial" panose="020B0604020202020204" pitchFamily="34" charset="0"/>
              </a:rPr>
              <a:t>Afsluiting vak</a:t>
            </a:r>
          </a:p>
        </p:txBody>
      </p:sp>
      <p:sp>
        <p:nvSpPr>
          <p:cNvPr id="3" name="Tijdelijke aanduiding voor inhoud 2"/>
          <p:cNvSpPr>
            <a:spLocks noGrp="1"/>
          </p:cNvSpPr>
          <p:nvPr>
            <p:ph idx="1"/>
          </p:nvPr>
        </p:nvSpPr>
        <p:spPr/>
        <p:txBody>
          <a:bodyPr>
            <a:normAutofit/>
          </a:bodyPr>
          <a:lstStyle/>
          <a:p>
            <a:r>
              <a:rPr lang="nl-NL" sz="2000" dirty="0">
                <a:latin typeface="Arial" panose="020B0604020202020204" pitchFamily="34" charset="0"/>
                <a:cs typeface="Arial" panose="020B0604020202020204" pitchFamily="34" charset="0"/>
              </a:rPr>
              <a:t>De presentatie</a:t>
            </a:r>
          </a:p>
          <a:p>
            <a:r>
              <a:rPr lang="nl-NL" dirty="0"/>
              <a:t>•	De indeling van de presentaties van het verslag wordt door de docent gemaakt, 	hierover 	is geen discussie mogelijk. Ziekte betekent een week later presenteren of in de 	reserveweek. </a:t>
            </a:r>
          </a:p>
          <a:p>
            <a:endParaRPr lang="nl-NL" dirty="0"/>
          </a:p>
          <a:p>
            <a:r>
              <a:rPr lang="nl-NL" dirty="0"/>
              <a:t>* Gemiddelde van 2 cijfers:</a:t>
            </a:r>
          </a:p>
          <a:p>
            <a:r>
              <a:rPr lang="nl-NL" dirty="0"/>
              <a:t>Cijfer 1=Verslag duurzame innovatie</a:t>
            </a:r>
          </a:p>
          <a:p>
            <a:r>
              <a:rPr lang="nl-NL" dirty="0"/>
              <a:t>Cijfer 2=Eigen visie op duurzaamheid</a:t>
            </a:r>
          </a:p>
          <a:p>
            <a:endParaRPr lang="nl-NL" dirty="0"/>
          </a:p>
        </p:txBody>
      </p:sp>
    </p:spTree>
    <p:extLst>
      <p:ext uri="{BB962C8B-B14F-4D97-AF65-F5344CB8AC3E}">
        <p14:creationId xmlns:p14="http://schemas.microsoft.com/office/powerpoint/2010/main" val="2107832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ep 8"/>
          <p:cNvGrpSpPr/>
          <p:nvPr/>
        </p:nvGrpSpPr>
        <p:grpSpPr>
          <a:xfrm>
            <a:off x="9709511" y="188640"/>
            <a:ext cx="1987023" cy="5861085"/>
            <a:chOff x="10558908" y="287524"/>
            <a:chExt cx="1468232" cy="4846812"/>
          </a:xfrm>
        </p:grpSpPr>
        <p:sp>
          <p:nvSpPr>
            <p:cNvPr id="4" name="Pijl: omlaag 3"/>
            <p:cNvSpPr/>
            <p:nvPr/>
          </p:nvSpPr>
          <p:spPr>
            <a:xfrm>
              <a:off x="10558908" y="287524"/>
              <a:ext cx="1448851" cy="1512168"/>
            </a:xfrm>
            <a:prstGeom prst="downArrow">
              <a:avLst/>
            </a:prstGeom>
            <a:blipFill dpi="0"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dirty="0"/>
            </a:p>
          </p:txBody>
        </p:sp>
        <p:sp>
          <p:nvSpPr>
            <p:cNvPr id="11" name="Pijl: omlaag 10"/>
            <p:cNvSpPr/>
            <p:nvPr/>
          </p:nvSpPr>
          <p:spPr>
            <a:xfrm>
              <a:off x="10558908" y="1959006"/>
              <a:ext cx="1448851" cy="1512168"/>
            </a:xfrm>
            <a:prstGeom prst="downArrow">
              <a:avLst/>
            </a:prstGeom>
            <a:blipFill dpi="0"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dirty="0"/>
            </a:p>
          </p:txBody>
        </p:sp>
        <p:sp>
          <p:nvSpPr>
            <p:cNvPr id="12" name="Pijl: omlaag 11"/>
            <p:cNvSpPr/>
            <p:nvPr/>
          </p:nvSpPr>
          <p:spPr>
            <a:xfrm>
              <a:off x="10578289" y="3622168"/>
              <a:ext cx="1448851" cy="1512168"/>
            </a:xfrm>
            <a:prstGeom prst="downArrow">
              <a:avLst/>
            </a:prstGeom>
            <a:blipFill dpi="0"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dirty="0"/>
            </a:p>
          </p:txBody>
        </p:sp>
      </p:grpSp>
      <p:sp>
        <p:nvSpPr>
          <p:cNvPr id="13" name="Titel 12"/>
          <p:cNvSpPr>
            <a:spLocks noGrp="1"/>
          </p:cNvSpPr>
          <p:nvPr>
            <p:ph type="title"/>
          </p:nvPr>
        </p:nvSpPr>
        <p:spPr>
          <a:xfrm>
            <a:off x="1005880" y="721220"/>
            <a:ext cx="9601200" cy="1143000"/>
          </a:xfrm>
        </p:spPr>
        <p:txBody>
          <a:bodyPr rtlCol="0"/>
          <a:lstStyle/>
          <a:p>
            <a:pPr rtl="0"/>
            <a:r>
              <a:rPr lang="nl-NL" dirty="0">
                <a:latin typeface="Arial" panose="020B0604020202020204" pitchFamily="34" charset="0"/>
                <a:cs typeface="Arial" panose="020B0604020202020204" pitchFamily="34" charset="0"/>
              </a:rPr>
              <a:t>Programma</a:t>
            </a:r>
          </a:p>
        </p:txBody>
      </p:sp>
      <p:sp>
        <p:nvSpPr>
          <p:cNvPr id="14" name="Tijdelijke aanduiding voor inhoud 13"/>
          <p:cNvSpPr>
            <a:spLocks noGrp="1"/>
          </p:cNvSpPr>
          <p:nvPr>
            <p:ph idx="1"/>
          </p:nvPr>
        </p:nvSpPr>
        <p:spPr>
          <a:xfrm>
            <a:off x="957908" y="1198634"/>
            <a:ext cx="9697143" cy="3161936"/>
          </a:xfrm>
        </p:spPr>
        <p:txBody>
          <a:bodyPr rtlCol="0">
            <a:normAutofit/>
          </a:bodyPr>
          <a:lstStyle/>
          <a:p>
            <a:pPr marL="0" lvl="0" indent="0">
              <a:buNone/>
            </a:pPr>
            <a:endParaRPr lang="nl-NL" dirty="0">
              <a:solidFill>
                <a:prstClr val="black"/>
              </a:solidFill>
              <a:latin typeface="Arial" panose="020B0604020202020204" pitchFamily="34" charset="0"/>
              <a:cs typeface="Arial" panose="020B0604020202020204" pitchFamily="34" charset="0"/>
            </a:endParaRPr>
          </a:p>
          <a:p>
            <a:pPr marL="0" lvl="0" indent="0">
              <a:buNone/>
            </a:pPr>
            <a:endParaRPr lang="nl-NL" dirty="0">
              <a:solidFill>
                <a:prstClr val="black"/>
              </a:solidFill>
            </a:endParaRPr>
          </a:p>
          <a:p>
            <a:pPr rtl="0"/>
            <a:r>
              <a:rPr lang="nl-NL" dirty="0"/>
              <a:t>Duurzame Ontwikkeling</a:t>
            </a:r>
          </a:p>
          <a:p>
            <a:pPr rtl="0"/>
            <a:r>
              <a:rPr lang="nl-NL" dirty="0"/>
              <a:t>Goals UNESCO</a:t>
            </a:r>
          </a:p>
          <a:p>
            <a:pPr rtl="0"/>
            <a:r>
              <a:rPr lang="nl-NL" dirty="0"/>
              <a:t>3 P’s </a:t>
            </a:r>
          </a:p>
          <a:p>
            <a:pPr rtl="0"/>
            <a:r>
              <a:rPr lang="nl-NL" dirty="0"/>
              <a:t>Opdracht</a:t>
            </a:r>
          </a:p>
          <a:p>
            <a:pPr rtl="0"/>
            <a:endParaRPr lang="nl-NL" dirty="0"/>
          </a:p>
          <a:p>
            <a:pPr rtl="0"/>
            <a:endParaRPr lang="nl-NL" dirty="0"/>
          </a:p>
        </p:txBody>
      </p:sp>
    </p:spTree>
    <p:extLst>
      <p:ext uri="{BB962C8B-B14F-4D97-AF65-F5344CB8AC3E}">
        <p14:creationId xmlns:p14="http://schemas.microsoft.com/office/powerpoint/2010/main" val="127082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Arial" panose="020B0604020202020204" pitchFamily="34" charset="0"/>
                <a:cs typeface="Arial" panose="020B0604020202020204" pitchFamily="34" charset="0"/>
              </a:rPr>
              <a:t>Opdracht</a:t>
            </a:r>
          </a:p>
        </p:txBody>
      </p:sp>
      <p:sp>
        <p:nvSpPr>
          <p:cNvPr id="3" name="Tijdelijke aanduiding voor inhoud 2"/>
          <p:cNvSpPr>
            <a:spLocks noGrp="1"/>
          </p:cNvSpPr>
          <p:nvPr>
            <p:ph idx="1"/>
          </p:nvPr>
        </p:nvSpPr>
        <p:spPr>
          <a:xfrm>
            <a:off x="1239608" y="2276872"/>
            <a:ext cx="9913167" cy="4495800"/>
          </a:xfrm>
        </p:spPr>
        <p:txBody>
          <a:bodyPr/>
          <a:lstStyle/>
          <a:p>
            <a:pPr marL="0" indent="0">
              <a:buNone/>
            </a:pPr>
            <a:r>
              <a:rPr lang="nl-NL" b="1" dirty="0">
                <a:latin typeface="Arial" panose="020B0604020202020204" pitchFamily="34" charset="0"/>
                <a:cs typeface="Arial" panose="020B0604020202020204" pitchFamily="34" charset="0"/>
              </a:rPr>
              <a:t>Duurzaamheid-ABC</a:t>
            </a:r>
          </a:p>
          <a:p>
            <a:pPr marL="342900" indent="-342900">
              <a:buFontTx/>
              <a:buChar char="-"/>
            </a:pPr>
            <a:r>
              <a:rPr lang="nl-NL" dirty="0">
                <a:latin typeface="Arial" panose="020B0604020202020204" pitchFamily="34" charset="0"/>
                <a:cs typeface="Arial" panose="020B0604020202020204" pitchFamily="34" charset="0"/>
              </a:rPr>
              <a:t>Maak 2-tallen</a:t>
            </a:r>
          </a:p>
          <a:p>
            <a:pPr marL="342900" indent="-342900">
              <a:buFontTx/>
              <a:buChar char="-"/>
            </a:pPr>
            <a:r>
              <a:rPr lang="nl-NL" dirty="0">
                <a:latin typeface="Arial" panose="020B0604020202020204" pitchFamily="34" charset="0"/>
                <a:cs typeface="Arial" panose="020B0604020202020204" pitchFamily="34" charset="0"/>
              </a:rPr>
              <a:t>Schrijf op een A4 in twee kolommen de letters A tot en met Z</a:t>
            </a:r>
          </a:p>
          <a:p>
            <a:pPr marL="342900" indent="-342900">
              <a:buFontTx/>
              <a:buChar char="-"/>
            </a:pPr>
            <a:r>
              <a:rPr lang="nl-NL" dirty="0">
                <a:latin typeface="Arial" panose="020B0604020202020204" pitchFamily="34" charset="0"/>
                <a:cs typeface="Arial" panose="020B0604020202020204" pitchFamily="34" charset="0"/>
              </a:rPr>
              <a:t>Bedenk onderwerpen die beginnen met de eerste letter uit het alfabet</a:t>
            </a:r>
          </a:p>
          <a:p>
            <a:pPr marL="0" indent="0">
              <a:buNone/>
            </a:pPr>
            <a:r>
              <a:rPr lang="nl-NL" dirty="0">
                <a:latin typeface="Arial" panose="020B0604020202020204" pitchFamily="34" charset="0"/>
                <a:cs typeface="Arial" panose="020B0604020202020204" pitchFamily="34" charset="0"/>
              </a:rPr>
              <a:t>    (mag ook in het Engels)</a:t>
            </a:r>
          </a:p>
          <a:p>
            <a:pPr marL="0" indent="0">
              <a:buNone/>
            </a:pPr>
            <a:r>
              <a:rPr lang="nl-NL" dirty="0">
                <a:latin typeface="Arial" panose="020B0604020202020204" pitchFamily="34" charset="0"/>
                <a:cs typeface="Arial" panose="020B0604020202020204" pitchFamily="34" charset="0"/>
              </a:rPr>
              <a:t>	</a:t>
            </a:r>
            <a:r>
              <a:rPr lang="nl-NL" u="sng" dirty="0">
                <a:latin typeface="Arial" panose="020B0604020202020204" pitchFamily="34" charset="0"/>
                <a:cs typeface="Arial" panose="020B0604020202020204" pitchFamily="34" charset="0"/>
              </a:rPr>
              <a:t>Uitdaging letters Q, X en Y (IJ)!</a:t>
            </a:r>
          </a:p>
          <a:p>
            <a:pPr marL="342900" indent="-342900">
              <a:buFontTx/>
              <a:buChar char="-"/>
            </a:pPr>
            <a:r>
              <a:rPr lang="nl-NL" dirty="0">
                <a:latin typeface="Arial" panose="020B0604020202020204" pitchFamily="34" charset="0"/>
                <a:cs typeface="Arial" panose="020B0604020202020204" pitchFamily="34" charset="0"/>
              </a:rPr>
              <a:t>10 minuten de tijd</a:t>
            </a:r>
          </a:p>
          <a:p>
            <a:pPr marL="342900" indent="-342900">
              <a:buFontTx/>
              <a:buChar char="-"/>
            </a:pPr>
            <a:r>
              <a:rPr lang="nl-NL" dirty="0">
                <a:latin typeface="Arial" panose="020B0604020202020204" pitchFamily="34" charset="0"/>
                <a:cs typeface="Arial" panose="020B0604020202020204" pitchFamily="34" charset="0"/>
              </a:rPr>
              <a:t>Klaar? Woorden uitwisselen</a:t>
            </a:r>
          </a:p>
        </p:txBody>
      </p:sp>
    </p:spTree>
    <p:extLst>
      <p:ext uri="{BB962C8B-B14F-4D97-AF65-F5344CB8AC3E}">
        <p14:creationId xmlns:p14="http://schemas.microsoft.com/office/powerpoint/2010/main" val="1558778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42285" y="116632"/>
            <a:ext cx="6408712" cy="1450757"/>
          </a:xfrm>
        </p:spPr>
        <p:txBody>
          <a:bodyPr/>
          <a:lstStyle/>
          <a:p>
            <a:r>
              <a:rPr lang="nl-NL" dirty="0">
                <a:latin typeface="Arial" panose="020B0604020202020204" pitchFamily="34" charset="0"/>
                <a:cs typeface="Arial" panose="020B0604020202020204" pitchFamily="34" charset="0"/>
              </a:rPr>
              <a:t>Mogelijke antwoorden</a:t>
            </a:r>
          </a:p>
        </p:txBody>
      </p:sp>
      <p:sp>
        <p:nvSpPr>
          <p:cNvPr id="3" name="Tijdelijke aanduiding voor inhoud 2"/>
          <p:cNvSpPr>
            <a:spLocks noGrp="1"/>
          </p:cNvSpPr>
          <p:nvPr>
            <p:ph sz="half" idx="1"/>
          </p:nvPr>
        </p:nvSpPr>
        <p:spPr>
          <a:xfrm>
            <a:off x="1107752" y="1046187"/>
            <a:ext cx="4477456" cy="3905752"/>
          </a:xfrm>
        </p:spPr>
        <p:txBody>
          <a:bodyPr>
            <a:noAutofit/>
          </a:bodyPr>
          <a:lstStyle/>
          <a:p>
            <a:pPr marL="0" indent="0">
              <a:buNone/>
            </a:pPr>
            <a:r>
              <a:rPr lang="nl-NL" sz="1600" dirty="0">
                <a:latin typeface="Arial" panose="020B0604020202020204" pitchFamily="34" charset="0"/>
                <a:cs typeface="Arial" panose="020B0604020202020204" pitchFamily="34" charset="0"/>
              </a:rPr>
              <a:t>A	= Alternatieve energie</a:t>
            </a:r>
          </a:p>
          <a:p>
            <a:pPr marL="0" indent="0">
              <a:buNone/>
            </a:pPr>
            <a:r>
              <a:rPr lang="nl-NL" sz="1600" dirty="0">
                <a:latin typeface="Arial" panose="020B0604020202020204" pitchFamily="34" charset="0"/>
                <a:cs typeface="Arial" panose="020B0604020202020204" pitchFamily="34" charset="0"/>
              </a:rPr>
              <a:t>B	= Biobased economie</a:t>
            </a:r>
          </a:p>
          <a:p>
            <a:pPr marL="0" indent="0">
              <a:buNone/>
            </a:pPr>
            <a:r>
              <a:rPr lang="nl-NL" sz="1600" dirty="0">
                <a:latin typeface="Arial" panose="020B0604020202020204" pitchFamily="34" charset="0"/>
                <a:cs typeface="Arial" panose="020B0604020202020204" pitchFamily="34" charset="0"/>
              </a:rPr>
              <a:t>C	= Circulaire economie</a:t>
            </a:r>
          </a:p>
          <a:p>
            <a:pPr marL="0" indent="0">
              <a:buNone/>
            </a:pPr>
            <a:r>
              <a:rPr lang="nl-NL" sz="1600" dirty="0">
                <a:latin typeface="Arial" panose="020B0604020202020204" pitchFamily="34" charset="0"/>
                <a:cs typeface="Arial" panose="020B0604020202020204" pitchFamily="34" charset="0"/>
              </a:rPr>
              <a:t>D	= Duurzame Ontwikkeling</a:t>
            </a:r>
          </a:p>
          <a:p>
            <a:pPr marL="0" indent="0">
              <a:buNone/>
            </a:pPr>
            <a:r>
              <a:rPr lang="nl-NL" sz="1600" dirty="0">
                <a:latin typeface="Arial" panose="020B0604020202020204" pitchFamily="34" charset="0"/>
                <a:cs typeface="Arial" panose="020B0604020202020204" pitchFamily="34" charset="0"/>
              </a:rPr>
              <a:t>E	= Ecologisch voedsel</a:t>
            </a:r>
          </a:p>
          <a:p>
            <a:pPr marL="0" indent="0">
              <a:buNone/>
            </a:pPr>
            <a:r>
              <a:rPr lang="nl-NL" sz="1600" dirty="0">
                <a:latin typeface="Arial" panose="020B0604020202020204" pitchFamily="34" charset="0"/>
                <a:cs typeface="Arial" panose="020B0604020202020204" pitchFamily="34" charset="0"/>
              </a:rPr>
              <a:t>F	= Fossiele brandstoffen</a:t>
            </a:r>
          </a:p>
          <a:p>
            <a:pPr marL="0" indent="0">
              <a:buNone/>
            </a:pPr>
            <a:r>
              <a:rPr lang="nl-NL" sz="1600" dirty="0">
                <a:latin typeface="Arial" panose="020B0604020202020204" pitchFamily="34" charset="0"/>
                <a:cs typeface="Arial" panose="020B0604020202020204" pitchFamily="34" charset="0"/>
              </a:rPr>
              <a:t>G	= Groene stroom</a:t>
            </a:r>
          </a:p>
          <a:p>
            <a:pPr marL="0" indent="0">
              <a:buNone/>
            </a:pPr>
            <a:r>
              <a:rPr lang="nl-NL" sz="1600" dirty="0">
                <a:latin typeface="Arial" panose="020B0604020202020204" pitchFamily="34" charset="0"/>
                <a:cs typeface="Arial" panose="020B0604020202020204" pitchFamily="34" charset="0"/>
              </a:rPr>
              <a:t>H	= Hernieuwbare energie</a:t>
            </a:r>
          </a:p>
          <a:p>
            <a:pPr marL="0" indent="0">
              <a:buNone/>
            </a:pPr>
            <a:r>
              <a:rPr lang="nl-NL" sz="1600" dirty="0">
                <a:latin typeface="Arial" panose="020B0604020202020204" pitchFamily="34" charset="0"/>
                <a:cs typeface="Arial" panose="020B0604020202020204" pitchFamily="34" charset="0"/>
              </a:rPr>
              <a:t>I  	= Identity</a:t>
            </a:r>
          </a:p>
          <a:p>
            <a:pPr marL="0" indent="0">
              <a:buNone/>
            </a:pPr>
            <a:r>
              <a:rPr lang="nl-NL" sz="1600" dirty="0">
                <a:latin typeface="Arial" panose="020B0604020202020204" pitchFamily="34" charset="0"/>
                <a:cs typeface="Arial" panose="020B0604020202020204" pitchFamily="34" charset="0"/>
              </a:rPr>
              <a:t>J 	= Jobs</a:t>
            </a:r>
          </a:p>
          <a:p>
            <a:pPr marL="0" indent="0">
              <a:buNone/>
            </a:pPr>
            <a:r>
              <a:rPr lang="nl-NL" sz="1600" dirty="0">
                <a:latin typeface="Arial" panose="020B0604020202020204" pitchFamily="34" charset="0"/>
                <a:cs typeface="Arial" panose="020B0604020202020204" pitchFamily="34" charset="0"/>
              </a:rPr>
              <a:t>K 	= Klimaatsverandering</a:t>
            </a:r>
          </a:p>
          <a:p>
            <a:pPr marL="0" indent="0">
              <a:buNone/>
            </a:pPr>
            <a:r>
              <a:rPr lang="nl-NL" sz="1600" dirty="0">
                <a:latin typeface="Arial" panose="020B0604020202020204" pitchFamily="34" charset="0"/>
                <a:cs typeface="Arial" panose="020B0604020202020204" pitchFamily="34" charset="0"/>
              </a:rPr>
              <a:t>L	= Levenscyclusanalyse</a:t>
            </a:r>
          </a:p>
          <a:p>
            <a:pPr marL="0" indent="0">
              <a:buNone/>
            </a:pPr>
            <a:r>
              <a:rPr lang="nl-NL" sz="1600" dirty="0">
                <a:latin typeface="Arial" panose="020B0604020202020204" pitchFamily="34" charset="0"/>
                <a:cs typeface="Arial" panose="020B0604020202020204" pitchFamily="34" charset="0"/>
              </a:rPr>
              <a:t>M	= Milieubewust</a:t>
            </a:r>
          </a:p>
        </p:txBody>
      </p:sp>
      <p:sp>
        <p:nvSpPr>
          <p:cNvPr id="4" name="Tijdelijke aanduiding voor inhoud 3"/>
          <p:cNvSpPr>
            <a:spLocks noGrp="1"/>
          </p:cNvSpPr>
          <p:nvPr>
            <p:ph sz="half" idx="2"/>
          </p:nvPr>
        </p:nvSpPr>
        <p:spPr>
          <a:xfrm>
            <a:off x="5878388" y="1937048"/>
            <a:ext cx="5095671" cy="4920952"/>
          </a:xfrm>
        </p:spPr>
        <p:txBody>
          <a:bodyPr>
            <a:normAutofit fontScale="92500" lnSpcReduction="10000"/>
          </a:bodyPr>
          <a:lstStyle/>
          <a:p>
            <a:pPr marL="0" lvl="0" indent="0">
              <a:buNone/>
            </a:pPr>
            <a:r>
              <a:rPr lang="nl-NL" sz="1600" dirty="0">
                <a:solidFill>
                  <a:prstClr val="black"/>
                </a:solidFill>
                <a:latin typeface="Arial" panose="020B0604020202020204" pitchFamily="34" charset="0"/>
                <a:cs typeface="Arial" panose="020B0604020202020204" pitchFamily="34" charset="0"/>
              </a:rPr>
              <a:t>N	= Nation</a:t>
            </a:r>
          </a:p>
          <a:p>
            <a:pPr marL="0" lvl="0" indent="0">
              <a:buNone/>
            </a:pPr>
            <a:r>
              <a:rPr lang="nl-NL" sz="1600" dirty="0">
                <a:solidFill>
                  <a:prstClr val="black"/>
                </a:solidFill>
                <a:latin typeface="Arial" panose="020B0604020202020204" pitchFamily="34" charset="0"/>
                <a:cs typeface="Arial" panose="020B0604020202020204" pitchFamily="34" charset="0"/>
              </a:rPr>
              <a:t>O	= Overschot</a:t>
            </a:r>
          </a:p>
          <a:p>
            <a:pPr marL="0" lvl="0" indent="0">
              <a:buNone/>
            </a:pPr>
            <a:r>
              <a:rPr lang="nl-NL" sz="1600" dirty="0">
                <a:solidFill>
                  <a:prstClr val="black"/>
                </a:solidFill>
                <a:latin typeface="Arial" panose="020B0604020202020204" pitchFamily="34" charset="0"/>
                <a:cs typeface="Arial" panose="020B0604020202020204" pitchFamily="34" charset="0"/>
              </a:rPr>
              <a:t>P	= Plastic soep</a:t>
            </a:r>
          </a:p>
          <a:p>
            <a:pPr marL="0" lvl="0" indent="0">
              <a:buNone/>
            </a:pPr>
            <a:r>
              <a:rPr lang="nl-NL" sz="1600" dirty="0">
                <a:solidFill>
                  <a:prstClr val="black"/>
                </a:solidFill>
                <a:latin typeface="Arial" panose="020B0604020202020204" pitchFamily="34" charset="0"/>
                <a:cs typeface="Arial" panose="020B0604020202020204" pitchFamily="34" charset="0"/>
              </a:rPr>
              <a:t>Q	= Quality</a:t>
            </a:r>
          </a:p>
          <a:p>
            <a:pPr marL="0" lvl="0" indent="0">
              <a:buNone/>
            </a:pPr>
            <a:r>
              <a:rPr lang="nl-NL" sz="1600" dirty="0">
                <a:solidFill>
                  <a:prstClr val="black"/>
                </a:solidFill>
                <a:latin typeface="Arial" panose="020B0604020202020204" pitchFamily="34" charset="0"/>
                <a:cs typeface="Arial" panose="020B0604020202020204" pitchFamily="34" charset="0"/>
              </a:rPr>
              <a:t>R	= Rainwater</a:t>
            </a:r>
          </a:p>
          <a:p>
            <a:pPr marL="0" lvl="0" indent="0">
              <a:buNone/>
            </a:pPr>
            <a:r>
              <a:rPr lang="nl-NL" sz="1600" dirty="0">
                <a:solidFill>
                  <a:prstClr val="black"/>
                </a:solidFill>
                <a:latin typeface="Arial" panose="020B0604020202020204" pitchFamily="34" charset="0"/>
                <a:cs typeface="Arial" panose="020B0604020202020204" pitchFamily="34" charset="0"/>
              </a:rPr>
              <a:t>S	= Sustainability</a:t>
            </a:r>
          </a:p>
          <a:p>
            <a:pPr marL="0" lvl="0" indent="0">
              <a:buNone/>
            </a:pPr>
            <a:r>
              <a:rPr lang="nl-NL" sz="1600" dirty="0">
                <a:solidFill>
                  <a:prstClr val="black"/>
                </a:solidFill>
                <a:latin typeface="Arial" panose="020B0604020202020204" pitchFamily="34" charset="0"/>
                <a:cs typeface="Arial" panose="020B0604020202020204" pitchFamily="34" charset="0"/>
              </a:rPr>
              <a:t>T	= Trias energetica</a:t>
            </a:r>
          </a:p>
          <a:p>
            <a:pPr marL="0" lvl="0" indent="0">
              <a:buNone/>
            </a:pPr>
            <a:r>
              <a:rPr lang="nl-NL" sz="1600" dirty="0">
                <a:solidFill>
                  <a:prstClr val="black"/>
                </a:solidFill>
                <a:latin typeface="Arial" panose="020B0604020202020204" pitchFamily="34" charset="0"/>
                <a:cs typeface="Arial" panose="020B0604020202020204" pitchFamily="34" charset="0"/>
              </a:rPr>
              <a:t>U	= Urban</a:t>
            </a:r>
          </a:p>
          <a:p>
            <a:pPr marL="0" lvl="0" indent="0">
              <a:buNone/>
            </a:pPr>
            <a:r>
              <a:rPr lang="nl-NL" sz="1600" dirty="0">
                <a:solidFill>
                  <a:prstClr val="black"/>
                </a:solidFill>
                <a:latin typeface="Arial" panose="020B0604020202020204" pitchFamily="34" charset="0"/>
                <a:cs typeface="Arial" panose="020B0604020202020204" pitchFamily="34" charset="0"/>
              </a:rPr>
              <a:t>V	= Vision</a:t>
            </a:r>
          </a:p>
          <a:p>
            <a:pPr marL="0" lvl="0" indent="0">
              <a:buNone/>
            </a:pPr>
            <a:r>
              <a:rPr lang="nl-NL" sz="1600" dirty="0">
                <a:solidFill>
                  <a:prstClr val="black"/>
                </a:solidFill>
                <a:latin typeface="Arial" panose="020B0604020202020204" pitchFamily="34" charset="0"/>
                <a:cs typeface="Arial" panose="020B0604020202020204" pitchFamily="34" charset="0"/>
              </a:rPr>
              <a:t>W 	= Wind</a:t>
            </a:r>
          </a:p>
          <a:p>
            <a:pPr marL="0" lvl="0" indent="0">
              <a:buNone/>
            </a:pPr>
            <a:r>
              <a:rPr lang="nl-NL" sz="1600" dirty="0">
                <a:solidFill>
                  <a:prstClr val="black"/>
                </a:solidFill>
                <a:latin typeface="Arial" panose="020B0604020202020204" pitchFamily="34" charset="0"/>
                <a:cs typeface="Arial" panose="020B0604020202020204" pitchFamily="34" charset="0"/>
              </a:rPr>
              <a:t>X	= X-aantallen</a:t>
            </a:r>
          </a:p>
          <a:p>
            <a:pPr marL="0" lvl="0" indent="0">
              <a:buNone/>
            </a:pPr>
            <a:r>
              <a:rPr lang="nl-NL" sz="1600" dirty="0">
                <a:solidFill>
                  <a:prstClr val="black"/>
                </a:solidFill>
                <a:latin typeface="Arial" panose="020B0604020202020204" pitchFamily="34" charset="0"/>
                <a:cs typeface="Arial" panose="020B0604020202020204" pitchFamily="34" charset="0"/>
              </a:rPr>
              <a:t>Y	= Yes</a:t>
            </a:r>
          </a:p>
          <a:p>
            <a:pPr marL="0" lvl="0" indent="0">
              <a:buNone/>
            </a:pPr>
            <a:r>
              <a:rPr lang="nl-NL" sz="1600" dirty="0">
                <a:solidFill>
                  <a:prstClr val="black"/>
                </a:solidFill>
                <a:latin typeface="Arial" panose="020B0604020202020204" pitchFamily="34" charset="0"/>
                <a:cs typeface="Arial" panose="020B0604020202020204" pitchFamily="34" charset="0"/>
              </a:rPr>
              <a:t>Z	= Zoo</a:t>
            </a:r>
          </a:p>
          <a:p>
            <a:pPr marL="0" indent="0">
              <a:buNone/>
            </a:pPr>
            <a:endParaRPr lang="nl-NL" dirty="0"/>
          </a:p>
        </p:txBody>
      </p:sp>
    </p:spTree>
    <p:extLst>
      <p:ext uri="{BB962C8B-B14F-4D97-AF65-F5344CB8AC3E}">
        <p14:creationId xmlns:p14="http://schemas.microsoft.com/office/powerpoint/2010/main" val="1391361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Arial" panose="020B0604020202020204" pitchFamily="34" charset="0"/>
                <a:cs typeface="Arial" panose="020B0604020202020204" pitchFamily="34" charset="0"/>
              </a:rPr>
              <a:t>Definitie Duurzame Ontwikkeling</a:t>
            </a:r>
          </a:p>
        </p:txBody>
      </p:sp>
      <p:sp>
        <p:nvSpPr>
          <p:cNvPr id="3" name="Tijdelijke aanduiding voor inhoud 2"/>
          <p:cNvSpPr>
            <a:spLocks noGrp="1"/>
          </p:cNvSpPr>
          <p:nvPr>
            <p:ph idx="1"/>
          </p:nvPr>
        </p:nvSpPr>
        <p:spPr>
          <a:xfrm>
            <a:off x="1293812" y="1676400"/>
            <a:ext cx="9913167" cy="4495800"/>
          </a:xfrm>
        </p:spPr>
        <p:txBody>
          <a:bodyPr/>
          <a:lstStyle/>
          <a:p>
            <a:pPr marL="0" indent="0">
              <a:buNone/>
            </a:pPr>
            <a:endParaRPr lang="nl-NL" dirty="0">
              <a:latin typeface="Arial" panose="020B0604020202020204" pitchFamily="34" charset="0"/>
              <a:cs typeface="Arial" panose="020B0604020202020204" pitchFamily="34" charset="0"/>
            </a:endParaRPr>
          </a:p>
          <a:p>
            <a:pPr marL="0" indent="0">
              <a:buNone/>
            </a:pPr>
            <a:r>
              <a:rPr lang="nl-NL" b="1" dirty="0">
                <a:latin typeface="Arial" panose="020B0604020202020204" pitchFamily="34" charset="0"/>
                <a:cs typeface="Arial" panose="020B0604020202020204" pitchFamily="34" charset="0"/>
              </a:rPr>
              <a:t>Definitie Duurzame Ontwikkeling</a:t>
            </a:r>
          </a:p>
          <a:p>
            <a:pPr marL="0" indent="0">
              <a:buNone/>
            </a:pPr>
            <a:r>
              <a:rPr lang="nl-NL" dirty="0">
                <a:latin typeface="Arial" panose="020B0604020202020204" pitchFamily="34" charset="0"/>
                <a:cs typeface="Arial" panose="020B0604020202020204" pitchFamily="34" charset="0"/>
              </a:rPr>
              <a:t>Duurzame ontwikkeling is de ontwikkeling die aansluit op de behoeften van het heden zonder het vermogen van toekomstige generaties om in hun eigen behoeften te voorzien in gevaar te brengen, aldus de definitie van de VN-commissie Brundtland uit 1987.</a:t>
            </a:r>
          </a:p>
        </p:txBody>
      </p:sp>
    </p:spTree>
    <p:extLst>
      <p:ext uri="{BB962C8B-B14F-4D97-AF65-F5344CB8AC3E}">
        <p14:creationId xmlns:p14="http://schemas.microsoft.com/office/powerpoint/2010/main" val="750640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Arial" panose="020B0604020202020204" pitchFamily="34" charset="0"/>
                <a:cs typeface="Arial" panose="020B0604020202020204" pitchFamily="34" charset="0"/>
              </a:rPr>
              <a:t>The Brundtland Report, 1987</a:t>
            </a:r>
          </a:p>
        </p:txBody>
      </p:sp>
      <p:sp>
        <p:nvSpPr>
          <p:cNvPr id="3" name="Tijdelijke aanduiding voor inhoud 2"/>
          <p:cNvSpPr>
            <a:spLocks noGrp="1"/>
          </p:cNvSpPr>
          <p:nvPr>
            <p:ph idx="1"/>
          </p:nvPr>
        </p:nvSpPr>
        <p:spPr>
          <a:xfrm>
            <a:off x="1267381" y="1988840"/>
            <a:ext cx="9913167" cy="4495800"/>
          </a:xfrm>
        </p:spPr>
        <p:txBody>
          <a:bodyPr/>
          <a:lstStyle/>
          <a:p>
            <a:pPr marL="0" indent="0">
              <a:buNone/>
            </a:pPr>
            <a:r>
              <a:rPr lang="nl-NL" dirty="0">
                <a:latin typeface="Arial" panose="020B0604020202020204" pitchFamily="34" charset="0"/>
                <a:cs typeface="Arial" panose="020B0604020202020204" pitchFamily="34" charset="0"/>
              </a:rPr>
              <a:t>“Humanity has the ability to make development sustainable to ensure that it meets the needs of the present without compromising the ability of future generations to meet their own needs.” </a:t>
            </a:r>
          </a:p>
          <a:p>
            <a:pPr marL="0" indent="0">
              <a:buNone/>
            </a:pPr>
            <a:r>
              <a:rPr lang="nl-NL" dirty="0">
                <a:latin typeface="Arial" panose="020B0604020202020204" pitchFamily="34" charset="0"/>
                <a:cs typeface="Arial" panose="020B0604020202020204" pitchFamily="34" charset="0"/>
              </a:rPr>
              <a:t>– Part One of the Brundtland Report</a:t>
            </a:r>
          </a:p>
        </p:txBody>
      </p:sp>
      <p:pic>
        <p:nvPicPr>
          <p:cNvPr id="9" name="Afbeelding 8"/>
          <p:cNvPicPr>
            <a:picLocks noChangeAspect="1"/>
          </p:cNvPicPr>
          <p:nvPr/>
        </p:nvPicPr>
        <p:blipFill>
          <a:blip r:embed="rId3"/>
          <a:stretch>
            <a:fillRect/>
          </a:stretch>
        </p:blipFill>
        <p:spPr>
          <a:xfrm>
            <a:off x="4798268" y="3511643"/>
            <a:ext cx="5558513" cy="2590031"/>
          </a:xfrm>
          <a:prstGeom prst="rect">
            <a:avLst/>
          </a:prstGeom>
        </p:spPr>
      </p:pic>
    </p:spTree>
    <p:extLst>
      <p:ext uri="{BB962C8B-B14F-4D97-AF65-F5344CB8AC3E}">
        <p14:creationId xmlns:p14="http://schemas.microsoft.com/office/powerpoint/2010/main" val="4205731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Arial" panose="020B0604020202020204" pitchFamily="34" charset="0"/>
                <a:cs typeface="Arial" panose="020B0604020202020204" pitchFamily="34" charset="0"/>
              </a:rPr>
              <a:t>Sustainability Development Goals UNESCO</a:t>
            </a:r>
          </a:p>
        </p:txBody>
      </p:sp>
      <p:pic>
        <p:nvPicPr>
          <p:cNvPr id="6" name="Afbeelding 5"/>
          <p:cNvPicPr>
            <a:picLocks noChangeAspect="1"/>
          </p:cNvPicPr>
          <p:nvPr/>
        </p:nvPicPr>
        <p:blipFill rotWithShape="1">
          <a:blip r:embed="rId3">
            <a:extLst>
              <a:ext uri="{28A0092B-C50C-407E-A947-70E740481C1C}">
                <a14:useLocalDpi xmlns:a14="http://schemas.microsoft.com/office/drawing/2010/main" val="0"/>
              </a:ext>
            </a:extLst>
          </a:blip>
          <a:srcRect l="33672"/>
          <a:stretch/>
        </p:blipFill>
        <p:spPr>
          <a:xfrm>
            <a:off x="1197868" y="1737361"/>
            <a:ext cx="9206322" cy="4626663"/>
          </a:xfrm>
          <a:prstGeom prst="rect">
            <a:avLst/>
          </a:prstGeom>
        </p:spPr>
      </p:pic>
    </p:spTree>
    <p:extLst>
      <p:ext uri="{BB962C8B-B14F-4D97-AF65-F5344CB8AC3E}">
        <p14:creationId xmlns:p14="http://schemas.microsoft.com/office/powerpoint/2010/main" val="4108221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Arial" panose="020B0604020202020204" pitchFamily="34" charset="0"/>
                <a:cs typeface="Arial" panose="020B0604020202020204" pitchFamily="34" charset="0"/>
              </a:rPr>
              <a:t>Duurzaamheidsprincipes</a:t>
            </a:r>
          </a:p>
        </p:txBody>
      </p:sp>
      <p:sp>
        <p:nvSpPr>
          <p:cNvPr id="3" name="Tijdelijke aanduiding voor inhoud 2"/>
          <p:cNvSpPr>
            <a:spLocks noGrp="1"/>
          </p:cNvSpPr>
          <p:nvPr>
            <p:ph idx="1"/>
          </p:nvPr>
        </p:nvSpPr>
        <p:spPr>
          <a:xfrm>
            <a:off x="1168300" y="1988840"/>
            <a:ext cx="9913167" cy="4495800"/>
          </a:xfrm>
        </p:spPr>
        <p:txBody>
          <a:bodyPr>
            <a:normAutofit/>
          </a:bodyPr>
          <a:lstStyle/>
          <a:p>
            <a:pPr marL="0" indent="0">
              <a:buNone/>
            </a:pPr>
            <a:r>
              <a:rPr lang="nl-NL" dirty="0">
                <a:latin typeface="Arial" panose="020B0604020202020204" pitchFamily="34" charset="0"/>
                <a:cs typeface="Arial" panose="020B0604020202020204" pitchFamily="34" charset="0"/>
              </a:rPr>
              <a:t>Voor het oplossen van duurzaamheid dilemma’s kun je gebruik maken van de zogenaamde duurzaamheidsprincipes. De vier duurzaamheidsprincipes zijn:</a:t>
            </a:r>
          </a:p>
          <a:p>
            <a:pPr marL="457200" indent="-457200">
              <a:buAutoNum type="arabicPeriod"/>
            </a:pPr>
            <a:r>
              <a:rPr lang="nl-NL" dirty="0">
                <a:latin typeface="Arial" panose="020B0604020202020204" pitchFamily="34" charset="0"/>
                <a:cs typeface="Arial" panose="020B0604020202020204" pitchFamily="34" charset="0"/>
              </a:rPr>
              <a:t>Minder afhankelijk worden van delfstoffen en fossiele brandstoffen.</a:t>
            </a:r>
          </a:p>
          <a:p>
            <a:pPr marL="457200" indent="-457200">
              <a:buAutoNum type="arabicPeriod"/>
            </a:pPr>
            <a:r>
              <a:rPr lang="nl-NL" dirty="0">
                <a:latin typeface="Arial" panose="020B0604020202020204" pitchFamily="34" charset="0"/>
                <a:cs typeface="Arial" panose="020B0604020202020204" pitchFamily="34" charset="0"/>
              </a:rPr>
              <a:t>Afkomen van slecht afbreekbare kunststoffen of giftige stoffen voor mens en natuur.</a:t>
            </a:r>
          </a:p>
          <a:p>
            <a:pPr marL="457200" indent="-457200">
              <a:buAutoNum type="arabicPeriod"/>
            </a:pPr>
            <a:r>
              <a:rPr lang="nl-NL" dirty="0">
                <a:latin typeface="Arial" panose="020B0604020202020204" pitchFamily="34" charset="0"/>
                <a:cs typeface="Arial" panose="020B0604020202020204" pitchFamily="34" charset="0"/>
              </a:rPr>
              <a:t>Natuurlijke bronnen zo weinig mogelijk aantasten (voorraad schoon water, voorraad schone lucht en voorraad  biodiversiteit).</a:t>
            </a:r>
          </a:p>
          <a:p>
            <a:pPr marL="457200" indent="-457200">
              <a:buAutoNum type="arabicPeriod"/>
            </a:pPr>
            <a:r>
              <a:rPr lang="nl-NL" dirty="0">
                <a:latin typeface="Arial" panose="020B0604020202020204" pitchFamily="34" charset="0"/>
                <a:cs typeface="Arial" panose="020B0604020202020204" pitchFamily="34" charset="0"/>
              </a:rPr>
              <a:t>Voorraad arbeid en de voorraad welvaart eerlijker verdelen (hier en daar, noord en zuid, arm en rijk)</a:t>
            </a:r>
          </a:p>
        </p:txBody>
      </p:sp>
    </p:spTree>
    <p:extLst>
      <p:ext uri="{BB962C8B-B14F-4D97-AF65-F5344CB8AC3E}">
        <p14:creationId xmlns:p14="http://schemas.microsoft.com/office/powerpoint/2010/main" val="2956249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Arial" panose="020B0604020202020204" pitchFamily="34" charset="0"/>
                <a:cs typeface="Arial" panose="020B0604020202020204" pitchFamily="34" charset="0"/>
              </a:rPr>
              <a:t>De 3 P’s                           Triple P</a:t>
            </a:r>
          </a:p>
        </p:txBody>
      </p:sp>
      <p:sp>
        <p:nvSpPr>
          <p:cNvPr id="3" name="Tijdelijke aanduiding voor inhoud 2"/>
          <p:cNvSpPr>
            <a:spLocks noGrp="1"/>
          </p:cNvSpPr>
          <p:nvPr>
            <p:ph idx="1"/>
          </p:nvPr>
        </p:nvSpPr>
        <p:spPr>
          <a:xfrm>
            <a:off x="1265914" y="1844824"/>
            <a:ext cx="9913167" cy="4776936"/>
          </a:xfrm>
        </p:spPr>
        <p:txBody>
          <a:bodyPr>
            <a:normAutofit/>
          </a:bodyPr>
          <a:lstStyle/>
          <a:p>
            <a:pPr marL="0" indent="0">
              <a:buNone/>
            </a:pPr>
            <a:r>
              <a:rPr lang="nl-NL" b="1" dirty="0">
                <a:latin typeface="Arial" panose="020B0604020202020204" pitchFamily="34" charset="0"/>
                <a:cs typeface="Arial" panose="020B0604020202020204" pitchFamily="34" charset="0"/>
              </a:rPr>
              <a:t>People</a:t>
            </a:r>
            <a:r>
              <a:rPr lang="nl-NL" dirty="0">
                <a:latin typeface="Arial" panose="020B0604020202020204" pitchFamily="34" charset="0"/>
                <a:cs typeface="Arial" panose="020B0604020202020204" pitchFamily="34" charset="0"/>
              </a:rPr>
              <a:t> staat voor de zorg voor de werknemers binnen de organisatie, maar ook voor buiten de organisatie: de gehele samenleving. </a:t>
            </a:r>
          </a:p>
          <a:p>
            <a:pPr marL="0" indent="0">
              <a:buNone/>
            </a:pPr>
            <a:endParaRPr lang="nl-NL" dirty="0">
              <a:latin typeface="Arial" panose="020B0604020202020204" pitchFamily="34" charset="0"/>
              <a:cs typeface="Arial" panose="020B0604020202020204" pitchFamily="34" charset="0"/>
            </a:endParaRPr>
          </a:p>
          <a:p>
            <a:pPr marL="0" indent="0">
              <a:buNone/>
            </a:pPr>
            <a:r>
              <a:rPr lang="nl-NL" b="1" dirty="0">
                <a:latin typeface="Arial" panose="020B0604020202020204" pitchFamily="34" charset="0"/>
                <a:cs typeface="Arial" panose="020B0604020202020204" pitchFamily="34" charset="0"/>
              </a:rPr>
              <a:t>Planet </a:t>
            </a:r>
            <a:r>
              <a:rPr lang="nl-NL" dirty="0">
                <a:latin typeface="Arial" panose="020B0604020202020204" pitchFamily="34" charset="0"/>
                <a:cs typeface="Arial" panose="020B0604020202020204" pitchFamily="34" charset="0"/>
              </a:rPr>
              <a:t>staat voor een proactieve opstelling met betrekking tot de natuurlijke leefomgeving en het bijdragen aan het oplossen van milieuproblemen waarop de organisatie invloed heeft of kan hebben.</a:t>
            </a:r>
          </a:p>
          <a:p>
            <a:pPr marL="0" indent="0">
              <a:buNone/>
            </a:pPr>
            <a:endParaRPr lang="nl-NL" dirty="0">
              <a:latin typeface="Arial" panose="020B0604020202020204" pitchFamily="34" charset="0"/>
              <a:cs typeface="Arial" panose="020B0604020202020204" pitchFamily="34" charset="0"/>
            </a:endParaRPr>
          </a:p>
          <a:p>
            <a:pPr marL="0" indent="0">
              <a:buNone/>
            </a:pPr>
            <a:r>
              <a:rPr lang="nl-NL" b="1" dirty="0">
                <a:latin typeface="Arial" panose="020B0604020202020204" pitchFamily="34" charset="0"/>
                <a:cs typeface="Arial" panose="020B0604020202020204" pitchFamily="34" charset="0"/>
              </a:rPr>
              <a:t>Profit</a:t>
            </a:r>
            <a:r>
              <a:rPr lang="nl-NL" dirty="0">
                <a:latin typeface="Arial" panose="020B0604020202020204" pitchFamily="34" charset="0"/>
                <a:cs typeface="Arial" panose="020B0604020202020204" pitchFamily="34" charset="0"/>
              </a:rPr>
              <a:t> gaat over het scheppen van economische waarde door het produceren van goederen en het aanbieden van diensten. Tegenwoordig is Profit aangevuld of vervangen door ‘</a:t>
            </a:r>
            <a:r>
              <a:rPr lang="nl-NL" b="1" dirty="0">
                <a:latin typeface="Arial" panose="020B0604020202020204" pitchFamily="34" charset="0"/>
                <a:cs typeface="Arial" panose="020B0604020202020204" pitchFamily="34" charset="0"/>
              </a:rPr>
              <a:t>Prosperity</a:t>
            </a:r>
            <a:r>
              <a:rPr lang="nl-NL" dirty="0">
                <a:latin typeface="Arial" panose="020B0604020202020204" pitchFamily="34" charset="0"/>
                <a:cs typeface="Arial" panose="020B0604020202020204" pitchFamily="34" charset="0"/>
              </a:rPr>
              <a:t>’ (welvaart).</a:t>
            </a:r>
          </a:p>
          <a:p>
            <a:pPr marL="0" indent="0">
              <a:buNone/>
            </a:pPr>
            <a:endParaRPr lang="nl-NL" dirty="0">
              <a:latin typeface="Arial" panose="020B0604020202020204" pitchFamily="34" charset="0"/>
              <a:cs typeface="Arial" panose="020B0604020202020204" pitchFamily="34" charset="0"/>
            </a:endParaRPr>
          </a:p>
          <a:p>
            <a:pPr marL="0" indent="0">
              <a:buNone/>
            </a:pPr>
            <a:r>
              <a:rPr lang="nl-NL" dirty="0">
                <a:latin typeface="Arial" panose="020B0604020202020204" pitchFamily="34" charset="0"/>
                <a:cs typeface="Arial" panose="020B0604020202020204" pitchFamily="34" charset="0"/>
              </a:rPr>
              <a:t>Balans tussen People, Planet en Profit/Prosperity!</a:t>
            </a:r>
          </a:p>
          <a:p>
            <a:pPr marL="0" indent="0">
              <a:buNone/>
            </a:pPr>
            <a:endParaRPr lang="nl-NL" dirty="0">
              <a:latin typeface="Arial" panose="020B0604020202020204" pitchFamily="34" charset="0"/>
              <a:cs typeface="Arial" panose="020B0604020202020204" pitchFamily="34" charset="0"/>
            </a:endParaRPr>
          </a:p>
          <a:p>
            <a:pPr marL="0" indent="0">
              <a:buNone/>
            </a:pP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35020"/>
      </p:ext>
    </p:extLst>
  </p:cSld>
  <p:clrMapOvr>
    <a:masterClrMapping/>
  </p:clrMapOvr>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thema">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thema">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249165-F638-412C-8E0A-DFB7045CA2E0}">
  <ds:schemaRefs>
    <ds:schemaRef ds:uri="4873beb7-5857-4685-be1f-d57550cc96cc"/>
    <ds:schemaRef ds:uri="http://schemas.openxmlformats.org/package/2006/metadata/core-properties"/>
    <ds:schemaRef ds:uri="http://purl.org/dc/elements/1.1/"/>
    <ds:schemaRef ds:uri="http://purl.org/dc/dcmitype/"/>
    <ds:schemaRef ds:uri="http://www.w3.org/XML/1998/namespace"/>
    <ds:schemaRef ds:uri="http://purl.org/dc/terms/"/>
    <ds:schemaRef ds:uri="http://schemas.microsoft.com/office/2006/metadata/properties"/>
    <ds:schemaRef ds:uri="http://schemas.microsoft.com/office/2006/documentManagement/types"/>
    <ds:schemaRef ds:uri="http://schemas.microsoft.com/office/infopath/2007/PartnerControls"/>
  </ds:schemaRefs>
</ds:datastoreItem>
</file>

<file path=customXml/itemProps3.xml><?xml version="1.0" encoding="utf-8"?>
<ds:datastoreItem xmlns:ds="http://schemas.openxmlformats.org/officeDocument/2006/customXml" ds:itemID="{211E33DF-2340-4F4E-B874-B73FEFEBFC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1304</TotalTime>
  <Words>650</Words>
  <Application>Microsoft Office PowerPoint</Application>
  <PresentationFormat>Aangepast</PresentationFormat>
  <Paragraphs>107</Paragraphs>
  <Slides>13</Slides>
  <Notes>11</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Calibri</vt:lpstr>
      <vt:lpstr>Calibri Light</vt:lpstr>
      <vt:lpstr>Euphemia</vt:lpstr>
      <vt:lpstr>Terugblik</vt:lpstr>
      <vt:lpstr> Duurzaamheid Les 1 Introductie</vt:lpstr>
      <vt:lpstr>Programma</vt:lpstr>
      <vt:lpstr>Opdracht</vt:lpstr>
      <vt:lpstr>Mogelijke antwoorden</vt:lpstr>
      <vt:lpstr>Definitie Duurzame Ontwikkeling</vt:lpstr>
      <vt:lpstr>The Brundtland Report, 1987</vt:lpstr>
      <vt:lpstr>Sustainability Development Goals UNESCO</vt:lpstr>
      <vt:lpstr>Duurzaamheidsprincipes</vt:lpstr>
      <vt:lpstr>De 3 P’s                           Triple P</vt:lpstr>
      <vt:lpstr>PowerPoint-presentatie</vt:lpstr>
      <vt:lpstr>Social enterprise</vt:lpstr>
      <vt:lpstr>Opdracht Duurzame innovatie</vt:lpstr>
      <vt:lpstr>Afsluiting vak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KeuzedeelMBO Duurzaamheid in het beroep D</dc:title>
  <dc:creator>Lotte van Geel</dc:creator>
  <cp:lastModifiedBy>Emil van der Weijden</cp:lastModifiedBy>
  <cp:revision>84</cp:revision>
  <cp:lastPrinted>2019-02-03T18:44:07Z</cp:lastPrinted>
  <dcterms:created xsi:type="dcterms:W3CDTF">2017-05-02T14:42:26Z</dcterms:created>
  <dcterms:modified xsi:type="dcterms:W3CDTF">2022-11-01T14:39:53Z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